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0C0C0"/>
    <a:srgbClr val="969696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8EB85-7371-441E-9593-C3042F0D96F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445C898-1365-4FA7-9A30-B3B19D2B718D}">
      <dgm:prSet phldrT="[Текст]" phldr="1"/>
      <dgm:spPr/>
      <dgm:t>
        <a:bodyPr/>
        <a:lstStyle/>
        <a:p>
          <a:endParaRPr lang="ru-RU" dirty="0"/>
        </a:p>
      </dgm:t>
    </dgm:pt>
    <dgm:pt modelId="{9931C9A4-C6B4-445B-B695-594E7A76BF53}" type="sibTrans" cxnId="{1505AD05-480D-4957-A6F8-A5D63B2887E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306E0D35-6587-4239-877E-2320845BA821}" type="parTrans" cxnId="{1505AD05-480D-4957-A6F8-A5D63B2887EE}">
      <dgm:prSet/>
      <dgm:spPr/>
      <dgm:t>
        <a:bodyPr/>
        <a:lstStyle/>
        <a:p>
          <a:endParaRPr lang="ru-RU"/>
        </a:p>
      </dgm:t>
    </dgm:pt>
    <dgm:pt modelId="{EBE1B284-E86C-4207-BE15-F82EBFFE4E71}" type="pres">
      <dgm:prSet presAssocID="{49C8EB85-7371-441E-9593-C3042F0D96F9}" presName="Name0" presStyleCnt="0">
        <dgm:presLayoutVars>
          <dgm:chMax val="7"/>
          <dgm:chPref val="7"/>
          <dgm:dir/>
        </dgm:presLayoutVars>
      </dgm:prSet>
      <dgm:spPr/>
    </dgm:pt>
    <dgm:pt modelId="{12B99795-03CB-43DF-9645-742F14A04264}" type="pres">
      <dgm:prSet presAssocID="{49C8EB85-7371-441E-9593-C3042F0D96F9}" presName="Name1" presStyleCnt="0"/>
      <dgm:spPr/>
    </dgm:pt>
    <dgm:pt modelId="{28A0E7B7-F2DD-4B44-91A3-651A57FD8FC6}" type="pres">
      <dgm:prSet presAssocID="{9931C9A4-C6B4-445B-B695-594E7A76BF53}" presName="picture_1" presStyleCnt="0"/>
      <dgm:spPr/>
    </dgm:pt>
    <dgm:pt modelId="{7B38D737-476C-4FCF-BEE0-9AE9CA2C9FAE}" type="pres">
      <dgm:prSet presAssocID="{9931C9A4-C6B4-445B-B695-594E7A76BF53}" presName="pictureRepeatNode" presStyleLbl="alignImgPlace1" presStyleIdx="0" presStyleCnt="1" custScaleX="200000" custScaleY="205757" custLinFactNeighborY="-25382"/>
      <dgm:spPr/>
      <dgm:t>
        <a:bodyPr/>
        <a:lstStyle/>
        <a:p>
          <a:endParaRPr lang="ru-RU"/>
        </a:p>
      </dgm:t>
    </dgm:pt>
    <dgm:pt modelId="{E7D7E884-B53C-4B23-9743-843879212B8B}" type="pres">
      <dgm:prSet presAssocID="{0445C898-1365-4FA7-9A30-B3B19D2B718D}" presName="text_1" presStyleLbl="node1" presStyleIdx="0" presStyleCnt="0" custAng="10800000" custFlipVert="0" custFlipHor="0" custScaleX="33815" custScaleY="17600" custLinFactX="148356" custLinFactNeighborX="200000" custLinFactNeighborY="-5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A81306-B9EF-40C9-B05D-057D04B6C830}" type="presOf" srcId="{0445C898-1365-4FA7-9A30-B3B19D2B718D}" destId="{E7D7E884-B53C-4B23-9743-843879212B8B}" srcOrd="0" destOrd="0" presId="urn:microsoft.com/office/officeart/2008/layout/CircularPictureCallout"/>
    <dgm:cxn modelId="{DD3CB220-7436-487C-8BBD-3B0131436680}" type="presOf" srcId="{9931C9A4-C6B4-445B-B695-594E7A76BF53}" destId="{7B38D737-476C-4FCF-BEE0-9AE9CA2C9FAE}" srcOrd="0" destOrd="0" presId="urn:microsoft.com/office/officeart/2008/layout/CircularPictureCallout"/>
    <dgm:cxn modelId="{1505AD05-480D-4957-A6F8-A5D63B2887EE}" srcId="{49C8EB85-7371-441E-9593-C3042F0D96F9}" destId="{0445C898-1365-4FA7-9A30-B3B19D2B718D}" srcOrd="0" destOrd="0" parTransId="{306E0D35-6587-4239-877E-2320845BA821}" sibTransId="{9931C9A4-C6B4-445B-B695-594E7A76BF53}"/>
    <dgm:cxn modelId="{8F8F0915-0D71-4E5B-89BB-F7857CB02225}" type="presOf" srcId="{49C8EB85-7371-441E-9593-C3042F0D96F9}" destId="{EBE1B284-E86C-4207-BE15-F82EBFFE4E71}" srcOrd="0" destOrd="0" presId="urn:microsoft.com/office/officeart/2008/layout/CircularPictureCallout"/>
    <dgm:cxn modelId="{783B1514-FB22-4118-AA6B-3CAA06D992D2}" type="presParOf" srcId="{EBE1B284-E86C-4207-BE15-F82EBFFE4E71}" destId="{12B99795-03CB-43DF-9645-742F14A04264}" srcOrd="0" destOrd="0" presId="urn:microsoft.com/office/officeart/2008/layout/CircularPictureCallout"/>
    <dgm:cxn modelId="{9B314EE2-0D88-40CC-80E0-BCF88BF1299F}" type="presParOf" srcId="{12B99795-03CB-43DF-9645-742F14A04264}" destId="{28A0E7B7-F2DD-4B44-91A3-651A57FD8FC6}" srcOrd="0" destOrd="0" presId="urn:microsoft.com/office/officeart/2008/layout/CircularPictureCallout"/>
    <dgm:cxn modelId="{49D7B094-F133-4042-8DEB-6776A3D86C74}" type="presParOf" srcId="{28A0E7B7-F2DD-4B44-91A3-651A57FD8FC6}" destId="{7B38D737-476C-4FCF-BEE0-9AE9CA2C9FAE}" srcOrd="0" destOrd="0" presId="urn:microsoft.com/office/officeart/2008/layout/CircularPictureCallout"/>
    <dgm:cxn modelId="{66741DB6-6DA8-4BD5-B66F-8AEE0F2504DD}" type="presParOf" srcId="{12B99795-03CB-43DF-9645-742F14A04264}" destId="{E7D7E884-B53C-4B23-9743-843879212B8B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BD1263-4498-4E3E-A9F7-1CD098CD860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C51E5C0B-2B2A-468F-B783-09FB5219D439}">
      <dgm:prSet phldrT="[Текст]" phldr="1"/>
      <dgm:spPr/>
      <dgm:t>
        <a:bodyPr/>
        <a:lstStyle/>
        <a:p>
          <a:endParaRPr lang="ru-RU" dirty="0"/>
        </a:p>
      </dgm:t>
    </dgm:pt>
    <dgm:pt modelId="{A4C3A3E1-90C7-4785-985C-F5A2539E9C2A}" type="parTrans" cxnId="{D7726A82-581B-42DA-8BA4-C193F9B365BB}">
      <dgm:prSet/>
      <dgm:spPr/>
      <dgm:t>
        <a:bodyPr/>
        <a:lstStyle/>
        <a:p>
          <a:endParaRPr lang="ru-RU"/>
        </a:p>
      </dgm:t>
    </dgm:pt>
    <dgm:pt modelId="{0D2DEBA8-40D6-4B14-B0C7-C9E908F447F2}" type="sibTrans" cxnId="{D7726A82-581B-42DA-8BA4-C193F9B365BB}">
      <dgm:prSet/>
      <dgm:spPr/>
      <dgm:t>
        <a:bodyPr/>
        <a:lstStyle/>
        <a:p>
          <a:endParaRPr lang="ru-RU"/>
        </a:p>
      </dgm:t>
    </dgm:pt>
    <dgm:pt modelId="{DBAEEBB1-B568-4518-9B2C-52470D44FC46}" type="pres">
      <dgm:prSet presAssocID="{D8BD1263-4498-4E3E-A9F7-1CD098CD860F}" presName="Name0" presStyleCnt="0">
        <dgm:presLayoutVars>
          <dgm:dir/>
          <dgm:resizeHandles val="exact"/>
        </dgm:presLayoutVars>
      </dgm:prSet>
      <dgm:spPr/>
    </dgm:pt>
    <dgm:pt modelId="{0BA1E481-51B6-4B19-A815-55D3706A0046}" type="pres">
      <dgm:prSet presAssocID="{C51E5C0B-2B2A-468F-B783-09FB5219D439}" presName="compNode" presStyleCnt="0"/>
      <dgm:spPr/>
    </dgm:pt>
    <dgm:pt modelId="{5A7148F5-AEAE-40B2-9FE7-D684D66E400F}" type="pres">
      <dgm:prSet presAssocID="{C51E5C0B-2B2A-468F-B783-09FB5219D439}" presName="pictRect" presStyleLbl="node1" presStyleIdx="0" presStyleCnt="1" custScaleX="113352" custScaleY="118390" custLinFactNeighborX="-24766" custLinFactNeighborY="266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04EC3CD-A6F0-4DF8-B6C0-136C82EB4BBF}" type="pres">
      <dgm:prSet presAssocID="{C51E5C0B-2B2A-468F-B783-09FB5219D439}" presName="textRect" presStyleLbl="revTx" presStyleIdx="0" presStyleCnt="1" custFlipVert="1" custFlipHor="1" custScaleX="3550" custScaleY="44395">
        <dgm:presLayoutVars>
          <dgm:bulletEnabled val="1"/>
        </dgm:presLayoutVars>
      </dgm:prSet>
      <dgm:spPr/>
    </dgm:pt>
  </dgm:ptLst>
  <dgm:cxnLst>
    <dgm:cxn modelId="{6777756C-8624-4033-9FE2-369A053ED321}" type="presOf" srcId="{C51E5C0B-2B2A-468F-B783-09FB5219D439}" destId="{004EC3CD-A6F0-4DF8-B6C0-136C82EB4BBF}" srcOrd="0" destOrd="0" presId="urn:microsoft.com/office/officeart/2005/8/layout/pList1"/>
    <dgm:cxn modelId="{D985552F-6C3F-4A8E-AFF5-99B61D6F5602}" type="presOf" srcId="{D8BD1263-4498-4E3E-A9F7-1CD098CD860F}" destId="{DBAEEBB1-B568-4518-9B2C-52470D44FC46}" srcOrd="0" destOrd="0" presId="urn:microsoft.com/office/officeart/2005/8/layout/pList1"/>
    <dgm:cxn modelId="{D7726A82-581B-42DA-8BA4-C193F9B365BB}" srcId="{D8BD1263-4498-4E3E-A9F7-1CD098CD860F}" destId="{C51E5C0B-2B2A-468F-B783-09FB5219D439}" srcOrd="0" destOrd="0" parTransId="{A4C3A3E1-90C7-4785-985C-F5A2539E9C2A}" sibTransId="{0D2DEBA8-40D6-4B14-B0C7-C9E908F447F2}"/>
    <dgm:cxn modelId="{32FDF77B-8115-4CBB-8032-43E057B0582A}" type="presParOf" srcId="{DBAEEBB1-B568-4518-9B2C-52470D44FC46}" destId="{0BA1E481-51B6-4B19-A815-55D3706A0046}" srcOrd="0" destOrd="0" presId="urn:microsoft.com/office/officeart/2005/8/layout/pList1"/>
    <dgm:cxn modelId="{A191B932-BCFE-4831-A542-8E7014F901C4}" type="presParOf" srcId="{0BA1E481-51B6-4B19-A815-55D3706A0046}" destId="{5A7148F5-AEAE-40B2-9FE7-D684D66E400F}" srcOrd="0" destOrd="0" presId="urn:microsoft.com/office/officeart/2005/8/layout/pList1"/>
    <dgm:cxn modelId="{6BFCF3C0-4C75-4095-9FFC-76EBEFBE63DD}" type="presParOf" srcId="{0BA1E481-51B6-4B19-A815-55D3706A0046}" destId="{004EC3CD-A6F0-4DF8-B6C0-136C82EB4BB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8D737-476C-4FCF-BEE0-9AE9CA2C9FAE}">
      <dsp:nvSpPr>
        <dsp:cNvPr id="0" name=""/>
        <dsp:cNvSpPr/>
      </dsp:nvSpPr>
      <dsp:spPr>
        <a:xfrm>
          <a:off x="0" y="0"/>
          <a:ext cx="2260868" cy="23259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7E884-B53C-4B23-9743-843879212B8B}">
      <dsp:nvSpPr>
        <dsp:cNvPr id="0" name=""/>
        <dsp:cNvSpPr/>
      </dsp:nvSpPr>
      <dsp:spPr>
        <a:xfrm rot="10800000">
          <a:off x="2016223" y="1158481"/>
          <a:ext cx="244644" cy="656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2016223" y="1158481"/>
        <a:ext cx="244644" cy="65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148F5-AEAE-40B2-9FE7-D684D66E400F}">
      <dsp:nvSpPr>
        <dsp:cNvPr id="0" name=""/>
        <dsp:cNvSpPr/>
      </dsp:nvSpPr>
      <dsp:spPr>
        <a:xfrm>
          <a:off x="0" y="701463"/>
          <a:ext cx="4315252" cy="310535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EC3CD-A6F0-4DF8-B6C0-136C82EB4BBF}">
      <dsp:nvSpPr>
        <dsp:cNvPr id="0" name=""/>
        <dsp:cNvSpPr/>
      </dsp:nvSpPr>
      <dsp:spPr>
        <a:xfrm flipH="1" flipV="1">
          <a:off x="2812746" y="3259127"/>
          <a:ext cx="135146" cy="62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0" numCol="1" spcCol="1270" anchor="t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812746" y="3259127"/>
        <a:ext cx="135146" cy="62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9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17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9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0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9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9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8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9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7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519D-AAD4-411A-9F51-464963EB8B4F}" type="datetimeFigureOut">
              <a:rPr lang="ru-RU" smtClean="0"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131D-2F06-48D7-82ED-ABF0DBF29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5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3956275"/>
              </p:ext>
            </p:extLst>
          </p:nvPr>
        </p:nvGraphicFramePr>
        <p:xfrm>
          <a:off x="226964" y="-86435"/>
          <a:ext cx="2260868" cy="237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7244" y="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</a:t>
            </a:r>
            <a:r>
              <a:rPr lang="ru-RU" sz="3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ПОЛОЗЕНКО</a:t>
            </a:r>
            <a:endParaRPr lang="ru-RU" sz="32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СВІТЛАНА</a:t>
            </a:r>
            <a:endParaRPr lang="ru-RU" sz="32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ВАСИЛІВНА</a:t>
            </a:r>
            <a:endParaRPr lang="ru-RU" sz="3200" b="1" dirty="0"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1577219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</a:t>
            </a:r>
            <a:r>
              <a:rPr lang="ru-RU" sz="2000" b="1" dirty="0" smtClean="0">
                <a:solidFill>
                  <a:srgbClr val="4D4D4D"/>
                </a:solidFill>
              </a:rPr>
              <a:t>УЧИТЕЛЬ </a:t>
            </a:r>
            <a:r>
              <a:rPr lang="ru-RU" sz="2000" b="1" dirty="0">
                <a:solidFill>
                  <a:srgbClr val="4D4D4D"/>
                </a:solidFill>
              </a:rPr>
              <a:t>ЗАРУБІЖНОЇ ЛІТЕРАТУРИ,</a:t>
            </a:r>
          </a:p>
          <a:p>
            <a:r>
              <a:rPr lang="ru-RU" sz="2000" b="1" dirty="0" smtClean="0">
                <a:solidFill>
                  <a:srgbClr val="4D4D4D"/>
                </a:solidFill>
              </a:rPr>
              <a:t>      УКРАЇНСЬКОЇ МОВИ ТА ЛІТЕРАТУРИ</a:t>
            </a:r>
            <a:endParaRPr lang="ru-RU" sz="2000" dirty="0">
              <a:solidFill>
                <a:srgbClr val="4D4D4D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285105"/>
            <a:ext cx="3131840" cy="4571545"/>
          </a:xfrm>
          <a:prstGeom prst="roundRect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8012" y="2309017"/>
            <a:ext cx="291581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ВІЗІЯ</a:t>
            </a: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Формування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особистості</a:t>
            </a:r>
            <a:r>
              <a:rPr lang="ru-RU" sz="2000" b="1" dirty="0">
                <a:solidFill>
                  <a:srgbClr val="4D4D4D"/>
                </a:solidFill>
              </a:rPr>
              <a:t>, яка </a:t>
            </a:r>
            <a:r>
              <a:rPr lang="ru-RU" sz="2000" b="1" dirty="0" err="1">
                <a:solidFill>
                  <a:srgbClr val="4D4D4D"/>
                </a:solidFill>
              </a:rPr>
              <a:t>здатна</a:t>
            </a:r>
            <a:endParaRPr lang="ru-RU" sz="2000" b="1" dirty="0">
              <a:solidFill>
                <a:srgbClr val="4D4D4D"/>
              </a:solidFill>
            </a:endParaRP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мислити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творчо</a:t>
            </a:r>
            <a:r>
              <a:rPr lang="ru-RU" sz="2000" b="1" dirty="0">
                <a:solidFill>
                  <a:srgbClr val="4D4D4D"/>
                </a:solidFill>
              </a:rPr>
              <a:t>, </a:t>
            </a:r>
            <a:r>
              <a:rPr lang="ru-RU" sz="2000" b="1" dirty="0" err="1">
                <a:solidFill>
                  <a:srgbClr val="4D4D4D"/>
                </a:solidFill>
              </a:rPr>
              <a:t>адаптуватися</a:t>
            </a:r>
            <a:r>
              <a:rPr lang="ru-RU" sz="2000" b="1" dirty="0">
                <a:solidFill>
                  <a:srgbClr val="4D4D4D"/>
                </a:solidFill>
              </a:rPr>
              <a:t> до </a:t>
            </a:r>
            <a:r>
              <a:rPr lang="ru-RU" sz="2000" b="1" dirty="0" err="1">
                <a:solidFill>
                  <a:srgbClr val="4D4D4D"/>
                </a:solidFill>
              </a:rPr>
              <a:t>змін</a:t>
            </a:r>
            <a:r>
              <a:rPr lang="ru-RU" sz="2000" b="1" dirty="0">
                <a:solidFill>
                  <a:srgbClr val="4D4D4D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навчатися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протягом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життя</a:t>
            </a:r>
            <a:r>
              <a:rPr lang="ru-RU" sz="2000" b="1" dirty="0">
                <a:solidFill>
                  <a:srgbClr val="4D4D4D"/>
                </a:solidFill>
              </a:rPr>
              <a:t>, </a:t>
            </a:r>
            <a:r>
              <a:rPr lang="ru-RU" sz="2000" b="1" dirty="0" err="1">
                <a:solidFill>
                  <a:srgbClr val="4D4D4D"/>
                </a:solidFill>
              </a:rPr>
              <a:t>сповідує</a:t>
            </a:r>
            <a:endParaRPr lang="ru-RU" sz="2000" b="1" dirty="0">
              <a:solidFill>
                <a:srgbClr val="4D4D4D"/>
              </a:solidFill>
            </a:endParaRP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основні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ціннісні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орієнтири</a:t>
            </a:r>
            <a:r>
              <a:rPr lang="ru-RU" sz="2000" b="1" dirty="0">
                <a:solidFill>
                  <a:srgbClr val="4D4D4D"/>
                </a:solidFill>
              </a:rPr>
              <a:t>: </a:t>
            </a:r>
            <a:r>
              <a:rPr lang="ru-RU" sz="2000" b="1" dirty="0" err="1">
                <a:solidFill>
                  <a:srgbClr val="4D4D4D"/>
                </a:solidFill>
              </a:rPr>
              <a:t>гуманне</a:t>
            </a:r>
            <a:endParaRPr lang="ru-RU" sz="2000" b="1" dirty="0">
              <a:solidFill>
                <a:srgbClr val="4D4D4D"/>
              </a:solidFill>
            </a:endParaRP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ставлення</a:t>
            </a:r>
            <a:r>
              <a:rPr lang="ru-RU" sz="2000" b="1" dirty="0">
                <a:solidFill>
                  <a:srgbClr val="4D4D4D"/>
                </a:solidFill>
              </a:rPr>
              <a:t> до </a:t>
            </a:r>
            <a:r>
              <a:rPr lang="ru-RU" sz="2000" b="1" dirty="0" err="1">
                <a:solidFill>
                  <a:srgbClr val="4D4D4D"/>
                </a:solidFill>
              </a:rPr>
              <a:t>світу</a:t>
            </a:r>
            <a:r>
              <a:rPr lang="ru-RU" sz="2000" b="1" dirty="0">
                <a:solidFill>
                  <a:srgbClr val="4D4D4D"/>
                </a:solidFill>
              </a:rPr>
              <a:t>, </a:t>
            </a:r>
            <a:r>
              <a:rPr lang="ru-RU" sz="2000" b="1" dirty="0" err="1" smtClean="0">
                <a:solidFill>
                  <a:srgbClr val="4D4D4D"/>
                </a:solidFill>
              </a:rPr>
              <a:t>відповідальність</a:t>
            </a:r>
            <a:r>
              <a:rPr lang="ru-RU" sz="2000" b="1" dirty="0">
                <a:solidFill>
                  <a:srgbClr val="4D4D4D"/>
                </a:solidFill>
              </a:rPr>
              <a:t>,</a:t>
            </a:r>
          </a:p>
          <a:p>
            <a:pPr algn="ctr"/>
            <a:r>
              <a:rPr lang="ru-RU" sz="2000" b="1" dirty="0" err="1" smtClean="0">
                <a:solidFill>
                  <a:srgbClr val="4D4D4D"/>
                </a:solidFill>
              </a:rPr>
              <a:t>доброчесність</a:t>
            </a:r>
            <a:r>
              <a:rPr lang="ru-RU" sz="2000" b="1" dirty="0" smtClean="0">
                <a:solidFill>
                  <a:srgbClr val="4D4D4D"/>
                </a:solidFill>
              </a:rPr>
              <a:t> </a:t>
            </a:r>
            <a:r>
              <a:rPr lang="ru-RU" sz="2000" b="1" dirty="0">
                <a:solidFill>
                  <a:srgbClr val="4D4D4D"/>
                </a:solidFill>
              </a:rPr>
              <a:t>та </a:t>
            </a:r>
            <a:r>
              <a:rPr lang="ru-RU" sz="2000" b="1" dirty="0" err="1" smtClean="0">
                <a:solidFill>
                  <a:srgbClr val="4D4D4D"/>
                </a:solidFill>
              </a:rPr>
              <a:t>толерантність</a:t>
            </a:r>
            <a:r>
              <a:rPr lang="ru-RU" sz="2000" b="1" dirty="0">
                <a:solidFill>
                  <a:srgbClr val="4D4D4D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63888" y="2492895"/>
            <a:ext cx="5472608" cy="2077981"/>
          </a:xfrm>
          <a:prstGeom prst="roundRect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615496" y="2528074"/>
            <a:ext cx="147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07904" y="2538294"/>
            <a:ext cx="532859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МІСІЯ</a:t>
            </a: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Створення</a:t>
            </a:r>
            <a:r>
              <a:rPr lang="ru-RU" sz="2000" b="1" dirty="0">
                <a:solidFill>
                  <a:srgbClr val="4D4D4D"/>
                </a:solidFill>
              </a:rPr>
              <a:t> комфортного </a:t>
            </a:r>
            <a:r>
              <a:rPr lang="ru-RU" sz="2000" b="1" dirty="0" err="1">
                <a:solidFill>
                  <a:srgbClr val="4D4D4D"/>
                </a:solidFill>
              </a:rPr>
              <a:t>освітнього</a:t>
            </a:r>
            <a:endParaRPr lang="ru-RU" sz="2000" b="1" dirty="0">
              <a:solidFill>
                <a:srgbClr val="4D4D4D"/>
              </a:solidFill>
            </a:endParaRP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середовища</a:t>
            </a:r>
            <a:r>
              <a:rPr lang="ru-RU" sz="2000" b="1" dirty="0">
                <a:solidFill>
                  <a:srgbClr val="4D4D4D"/>
                </a:solidFill>
              </a:rPr>
              <a:t>, у </a:t>
            </a:r>
            <a:r>
              <a:rPr lang="ru-RU" sz="2000" b="1" dirty="0" err="1">
                <a:solidFill>
                  <a:srgbClr val="4D4D4D"/>
                </a:solidFill>
              </a:rPr>
              <a:t>якому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дитина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 smtClean="0">
                <a:solidFill>
                  <a:srgbClr val="4D4D4D"/>
                </a:solidFill>
              </a:rPr>
              <a:t>досягає</a:t>
            </a:r>
            <a:r>
              <a:rPr lang="ru-RU" sz="2000" b="1" dirty="0" smtClean="0">
                <a:solidFill>
                  <a:srgbClr val="4D4D4D"/>
                </a:solidFill>
              </a:rPr>
              <a:t> </a:t>
            </a:r>
            <a:r>
              <a:rPr lang="ru-RU" sz="2000" b="1" dirty="0" err="1" smtClean="0">
                <a:solidFill>
                  <a:srgbClr val="4D4D4D"/>
                </a:solidFill>
              </a:rPr>
              <a:t>успіху</a:t>
            </a:r>
            <a:r>
              <a:rPr lang="ru-RU" sz="2000" b="1" dirty="0" smtClean="0">
                <a:solidFill>
                  <a:srgbClr val="4D4D4D"/>
                </a:solidFill>
              </a:rPr>
              <a:t>, </a:t>
            </a:r>
            <a:r>
              <a:rPr lang="ru-RU" sz="2000" b="1" dirty="0">
                <a:solidFill>
                  <a:srgbClr val="4D4D4D"/>
                </a:solidFill>
              </a:rPr>
              <a:t>у</a:t>
            </a:r>
            <a:r>
              <a:rPr lang="ru-RU" sz="2000" b="1" dirty="0" smtClean="0">
                <a:solidFill>
                  <a:srgbClr val="4D4D4D"/>
                </a:solidFill>
              </a:rPr>
              <a:t>читься </a:t>
            </a:r>
            <a:r>
              <a:rPr lang="ru-RU" sz="2000" b="1" dirty="0" err="1" smtClean="0">
                <a:solidFill>
                  <a:srgbClr val="4D4D4D"/>
                </a:solidFill>
              </a:rPr>
              <a:t>змінювати</a:t>
            </a:r>
            <a:r>
              <a:rPr lang="ru-RU" sz="2000" b="1" dirty="0" smtClean="0">
                <a:solidFill>
                  <a:srgbClr val="4D4D4D"/>
                </a:solidFill>
              </a:rPr>
              <a:t> </a:t>
            </a:r>
            <a:r>
              <a:rPr lang="ru-RU" sz="2000" b="1" dirty="0">
                <a:solidFill>
                  <a:srgbClr val="4D4D4D"/>
                </a:solidFill>
              </a:rPr>
              <a:t>себе на </a:t>
            </a:r>
            <a:r>
              <a:rPr lang="ru-RU" sz="2000" b="1" dirty="0" err="1">
                <a:solidFill>
                  <a:srgbClr val="4D4D4D"/>
                </a:solidFill>
              </a:rPr>
              <a:t>краще</a:t>
            </a:r>
            <a:r>
              <a:rPr lang="ru-RU" sz="2000" b="1" dirty="0">
                <a:solidFill>
                  <a:srgbClr val="4D4D4D"/>
                </a:solidFill>
              </a:rPr>
              <a:t> та </a:t>
            </a:r>
            <a:r>
              <a:rPr lang="ru-RU" sz="2000" b="1" dirty="0" err="1">
                <a:solidFill>
                  <a:srgbClr val="4D4D4D"/>
                </a:solidFill>
              </a:rPr>
              <a:t>зможе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smtClean="0">
                <a:solidFill>
                  <a:srgbClr val="4D4D4D"/>
                </a:solidFill>
              </a:rPr>
              <a:t>в</a:t>
            </a:r>
            <a:endParaRPr lang="ru-RU" sz="2000" b="1" dirty="0">
              <a:solidFill>
                <a:srgbClr val="4D4D4D"/>
              </a:solidFill>
            </a:endParaRPr>
          </a:p>
          <a:p>
            <a:pPr algn="ctr"/>
            <a:r>
              <a:rPr lang="ru-RU" sz="2000" b="1" dirty="0" err="1">
                <a:solidFill>
                  <a:srgbClr val="4D4D4D"/>
                </a:solidFill>
              </a:rPr>
              <a:t>майбутньому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реалізувати</a:t>
            </a:r>
            <a:r>
              <a:rPr lang="ru-RU" sz="2000" b="1" dirty="0">
                <a:solidFill>
                  <a:srgbClr val="4D4D4D"/>
                </a:solidFill>
              </a:rPr>
              <a:t> </a:t>
            </a:r>
            <a:r>
              <a:rPr lang="ru-RU" sz="2000" b="1" dirty="0" smtClean="0">
                <a:solidFill>
                  <a:srgbClr val="4D4D4D"/>
                </a:solidFill>
              </a:rPr>
              <a:t> </a:t>
            </a:r>
            <a:r>
              <a:rPr lang="ru-RU" sz="2000" b="1" dirty="0" err="1" smtClean="0">
                <a:solidFill>
                  <a:srgbClr val="4D4D4D"/>
                </a:solidFill>
              </a:rPr>
              <a:t>особистісний</a:t>
            </a:r>
            <a:r>
              <a:rPr lang="ru-RU" sz="2000" b="1" dirty="0" smtClean="0">
                <a:solidFill>
                  <a:srgbClr val="4D4D4D"/>
                </a:solidFill>
              </a:rPr>
              <a:t> </a:t>
            </a:r>
            <a:r>
              <a:rPr lang="ru-RU" sz="2000" b="1" dirty="0" err="1">
                <a:solidFill>
                  <a:srgbClr val="4D4D4D"/>
                </a:solidFill>
              </a:rPr>
              <a:t>потенціал</a:t>
            </a:r>
            <a:r>
              <a:rPr lang="ru-RU" sz="2000" b="1" dirty="0">
                <a:solidFill>
                  <a:srgbClr val="4D4D4D"/>
                </a:solidFill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097" y="4718737"/>
            <a:ext cx="3914189" cy="21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1"/>
            <a:ext cx="8784976" cy="836712"/>
          </a:xfrm>
          <a:prstGeom prst="roundRect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0880" y="90718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ПРОФЕСІЙНІ  НАВИЧКИ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-129356" y="860160"/>
            <a:ext cx="9263384" cy="5997840"/>
          </a:xfrm>
          <a:prstGeom prst="verticalScroll">
            <a:avLst/>
          </a:prstGeom>
          <a:gradFill flip="none" rotWithShape="1">
            <a:gsLst>
              <a:gs pos="0">
                <a:srgbClr val="969696">
                  <a:tint val="66000"/>
                  <a:satMod val="160000"/>
                </a:srgbClr>
              </a:gs>
              <a:gs pos="50000">
                <a:srgbClr val="969696">
                  <a:tint val="44500"/>
                  <a:satMod val="160000"/>
                </a:srgbClr>
              </a:gs>
              <a:gs pos="100000">
                <a:srgbClr val="969696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60264" y="1533465"/>
            <a:ext cx="74841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</a:rPr>
              <a:t>Володію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сучасними</a:t>
            </a:r>
            <a:r>
              <a:rPr lang="ru-RU" sz="2000" dirty="0" smtClean="0"/>
              <a:t> методиками </a:t>
            </a:r>
            <a:r>
              <a:rPr lang="ru-RU" sz="2000" dirty="0" err="1" smtClean="0"/>
              <a:t>виховання</a:t>
            </a:r>
            <a:r>
              <a:rPr lang="ru-RU" sz="2000" dirty="0" smtClean="0"/>
              <a:t> і</a:t>
            </a:r>
            <a:r>
              <a:rPr lang="en-US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en-US" sz="2000" dirty="0" smtClean="0"/>
              <a:t>; </a:t>
            </a:r>
            <a:r>
              <a:rPr lang="en-US" sz="2000" dirty="0" err="1" smtClean="0"/>
              <a:t>комп'ютером</a:t>
            </a:r>
            <a:r>
              <a:rPr lang="en-US" sz="2000" dirty="0"/>
              <a:t>( MS Office (Excel, </a:t>
            </a:r>
            <a:r>
              <a:rPr lang="en-US" sz="2000" dirty="0" err="1" smtClean="0"/>
              <a:t>Word,PowerPoint</a:t>
            </a:r>
            <a:r>
              <a:rPr lang="en-US" sz="2000" dirty="0" smtClean="0"/>
              <a:t>)</a:t>
            </a:r>
            <a:r>
              <a:rPr lang="uk-UA" sz="2000" dirty="0" smtClean="0"/>
              <a:t>)</a:t>
            </a:r>
            <a:r>
              <a:rPr lang="en-US" sz="2000" dirty="0" smtClean="0"/>
              <a:t>;</a:t>
            </a:r>
          </a:p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Навички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навчального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smtClean="0"/>
              <a:t>НУШ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—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класі</a:t>
            </a:r>
            <a:r>
              <a:rPr lang="ru-RU" sz="2000" dirty="0"/>
              <a:t> "</a:t>
            </a:r>
            <a:r>
              <a:rPr lang="ru-RU" sz="2000" dirty="0" err="1"/>
              <a:t>Інтелект</a:t>
            </a:r>
            <a:r>
              <a:rPr lang="ru-RU" sz="2000" dirty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“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—</a:t>
            </a:r>
            <a:r>
              <a:rPr lang="ru-RU" sz="2000" dirty="0" err="1"/>
              <a:t>підготовки</a:t>
            </a:r>
            <a:r>
              <a:rPr lang="ru-RU" sz="2000" dirty="0"/>
              <a:t> </a:t>
            </a:r>
            <a:r>
              <a:rPr lang="ru-RU" sz="2000" dirty="0" err="1"/>
              <a:t>учасників</a:t>
            </a:r>
            <a:r>
              <a:rPr lang="ru-RU" sz="2000" dirty="0"/>
              <a:t> </a:t>
            </a:r>
            <a:r>
              <a:rPr lang="ru-RU" sz="2000" dirty="0" err="1"/>
              <a:t>предметних</a:t>
            </a:r>
            <a:r>
              <a:rPr lang="ru-RU" sz="2000" dirty="0"/>
              <a:t> </a:t>
            </a:r>
            <a:r>
              <a:rPr lang="ru-RU" sz="2000" dirty="0" err="1" smtClean="0"/>
              <a:t>олімпіад</a:t>
            </a:r>
            <a:r>
              <a:rPr lang="en-US" sz="2000" dirty="0" smtClean="0"/>
              <a:t> </a:t>
            </a:r>
            <a:r>
              <a:rPr lang="ru-RU" sz="2000" dirty="0" smtClean="0"/>
              <a:t>та </a:t>
            </a:r>
            <a:r>
              <a:rPr lang="ru-RU" sz="2000" dirty="0" err="1" smtClean="0"/>
              <a:t>наукових</a:t>
            </a:r>
            <a:r>
              <a:rPr lang="en-US" sz="2000" dirty="0" smtClean="0"/>
              <a:t> </a:t>
            </a:r>
            <a:r>
              <a:rPr lang="ru-RU" sz="2000" dirty="0" err="1" smtClean="0"/>
              <a:t>конференцій</a:t>
            </a:r>
            <a:r>
              <a:rPr lang="ru-RU" sz="2000" dirty="0"/>
              <a:t>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перевірки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ЗНО;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знання</a:t>
            </a:r>
            <a:r>
              <a:rPr lang="ru-RU" sz="2000" dirty="0"/>
              <a:t> </a:t>
            </a:r>
            <a:r>
              <a:rPr lang="ru-RU" sz="2000" dirty="0" err="1"/>
              <a:t>мов</a:t>
            </a:r>
            <a:r>
              <a:rPr lang="ru-RU" sz="2000" dirty="0"/>
              <a:t>(</a:t>
            </a:r>
            <a:r>
              <a:rPr lang="ru-RU" sz="2000" dirty="0" err="1"/>
              <a:t>українська</a:t>
            </a:r>
            <a:r>
              <a:rPr lang="ru-RU" sz="2000" dirty="0"/>
              <a:t>, </a:t>
            </a:r>
            <a:r>
              <a:rPr lang="ru-RU" sz="2000" dirty="0" err="1"/>
              <a:t>російська</a:t>
            </a:r>
            <a:r>
              <a:rPr lang="ru-RU" sz="2000" dirty="0"/>
              <a:t>, </a:t>
            </a:r>
            <a:r>
              <a:rPr lang="ru-RU" sz="2000" dirty="0" err="1" smtClean="0"/>
              <a:t>польська</a:t>
            </a:r>
            <a:r>
              <a:rPr lang="ru-RU" sz="2000" dirty="0" smtClean="0"/>
              <a:t>(</a:t>
            </a:r>
            <a:r>
              <a:rPr lang="uk-UA" sz="2000" dirty="0" smtClean="0"/>
              <a:t>початковий</a:t>
            </a:r>
            <a:r>
              <a:rPr lang="ru-RU" sz="2000" dirty="0" smtClean="0"/>
              <a:t> </a:t>
            </a:r>
            <a:r>
              <a:rPr lang="ru-RU" sz="2000" dirty="0" err="1"/>
              <a:t>рівень</a:t>
            </a:r>
            <a:r>
              <a:rPr lang="ru-RU" sz="2000" dirty="0" smtClean="0"/>
              <a:t>)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—</a:t>
            </a:r>
            <a:r>
              <a:rPr lang="ru-RU" sz="2000" dirty="0" err="1"/>
              <a:t>дистанційного</a:t>
            </a:r>
            <a:r>
              <a:rPr lang="ru-RU" sz="2000" dirty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різних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платвормах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Досвід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класного</a:t>
            </a:r>
            <a:r>
              <a:rPr lang="ru-RU" sz="2000" dirty="0"/>
              <a:t> </a:t>
            </a:r>
            <a:r>
              <a:rPr lang="ru-RU" sz="2000" dirty="0" err="1"/>
              <a:t>керівництва</a:t>
            </a:r>
            <a:r>
              <a:rPr lang="ru-RU" sz="2000" dirty="0"/>
              <a:t>;</a:t>
            </a:r>
          </a:p>
          <a:p>
            <a:r>
              <a:rPr lang="ru-RU" sz="2000" dirty="0"/>
              <a:t>—</a:t>
            </a:r>
            <a:r>
              <a:rPr lang="ru-RU" sz="2000" dirty="0" err="1"/>
              <a:t>підготовки</a:t>
            </a:r>
            <a:r>
              <a:rPr lang="ru-RU" sz="2000" dirty="0"/>
              <a:t> до </a:t>
            </a:r>
            <a:r>
              <a:rPr lang="ru-RU" sz="2000" dirty="0" err="1"/>
              <a:t>іспитів</a:t>
            </a:r>
            <a:r>
              <a:rPr lang="ru-RU" sz="2000" dirty="0"/>
              <a:t> з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 </a:t>
            </a:r>
            <a:r>
              <a:rPr lang="ru-RU" sz="2000" dirty="0" smtClean="0"/>
              <a:t>та</a:t>
            </a:r>
            <a:r>
              <a:rPr lang="en-US" sz="2000" dirty="0" smtClean="0"/>
              <a:t> </a:t>
            </a:r>
            <a:r>
              <a:rPr lang="ru-RU" sz="2000" dirty="0" err="1" smtClean="0"/>
              <a:t>літератури</a:t>
            </a:r>
            <a:r>
              <a:rPr lang="ru-RU" sz="2000" dirty="0" smtClean="0"/>
              <a:t>;</a:t>
            </a:r>
            <a:endParaRPr lang="en-US" sz="2000" dirty="0" smtClean="0"/>
          </a:p>
          <a:p>
            <a:r>
              <a:rPr lang="ru-RU" sz="2000" dirty="0" smtClean="0"/>
              <a:t>—</a:t>
            </a:r>
            <a:r>
              <a:rPr lang="ru-RU" sz="2000" dirty="0" err="1"/>
              <a:t>виступу</a:t>
            </a:r>
            <a:r>
              <a:rPr lang="ru-RU" sz="2000" dirty="0"/>
              <a:t> на </a:t>
            </a:r>
            <a:r>
              <a:rPr lang="ru-RU" sz="2000" dirty="0" err="1" smtClean="0"/>
              <a:t>конференціях</a:t>
            </a:r>
            <a:r>
              <a:rPr lang="ru-RU" sz="2000" dirty="0" smtClean="0"/>
              <a:t>,</a:t>
            </a:r>
            <a:r>
              <a:rPr lang="en-US" sz="2000" dirty="0" smtClean="0"/>
              <a:t> </a:t>
            </a:r>
            <a:r>
              <a:rPr lang="ru-RU" sz="2000" dirty="0" err="1" smtClean="0"/>
              <a:t>семінарах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творчих</a:t>
            </a:r>
            <a:r>
              <a:rPr lang="ru-RU" sz="2000" dirty="0"/>
              <a:t> </a:t>
            </a:r>
            <a:r>
              <a:rPr lang="ru-RU" sz="2000" dirty="0" err="1" smtClean="0"/>
              <a:t>групах</a:t>
            </a:r>
            <a:r>
              <a:rPr lang="en-US" sz="2000" dirty="0" smtClean="0"/>
              <a:t>;</a:t>
            </a:r>
            <a:endParaRPr lang="ru-RU" sz="2000" dirty="0"/>
          </a:p>
          <a:p>
            <a:r>
              <a:rPr lang="ru-RU" sz="2000" dirty="0"/>
              <a:t>—</a:t>
            </a:r>
            <a:r>
              <a:rPr lang="ru-RU" sz="2000" dirty="0" smtClean="0"/>
              <a:t>роб</a:t>
            </a:r>
            <a:r>
              <a:rPr lang="uk-UA" sz="2000" dirty="0"/>
              <a:t>о</a:t>
            </a:r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/>
              <a:t>у </a:t>
            </a:r>
            <a:r>
              <a:rPr lang="ru-RU" sz="2000" dirty="0" err="1"/>
              <a:t>літньому</a:t>
            </a:r>
            <a:r>
              <a:rPr lang="ru-RU" sz="2000" dirty="0"/>
              <a:t> </a:t>
            </a:r>
            <a:r>
              <a:rPr lang="ru-RU" sz="2000" dirty="0" err="1" smtClean="0"/>
              <a:t>таборі</a:t>
            </a:r>
            <a:r>
              <a:rPr lang="en-US" sz="2000" dirty="0" smtClean="0"/>
              <a:t>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uk-UA" sz="2000" dirty="0" smtClean="0"/>
              <a:t>створення </a:t>
            </a:r>
            <a:r>
              <a:rPr lang="uk-UA" sz="2000" dirty="0" err="1" smtClean="0"/>
              <a:t>відеоуроків</a:t>
            </a:r>
            <a:r>
              <a:rPr lang="uk-UA" sz="2000" dirty="0" smtClean="0"/>
              <a:t>.</a:t>
            </a:r>
            <a:endParaRPr lang="ru-RU" sz="2000" dirty="0" smtClean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85900" y="6616104"/>
            <a:ext cx="283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91096" y="1682806"/>
            <a:ext cx="138336" cy="10801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8868" y="2276872"/>
            <a:ext cx="138336" cy="10801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1096" y="5031178"/>
            <a:ext cx="138336" cy="108012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86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50"/>
            <a:ext cx="9144000" cy="6883249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21556" y="0"/>
            <a:ext cx="8784976" cy="792088"/>
          </a:xfrm>
          <a:prstGeom prst="roundRect">
            <a:avLst/>
          </a:prstGeom>
          <a:gradFill flip="none" rotWithShape="1">
            <a:gsLst>
              <a:gs pos="0">
                <a:srgbClr val="4D4D4D">
                  <a:tint val="66000"/>
                  <a:satMod val="160000"/>
                </a:srgbClr>
              </a:gs>
              <a:gs pos="50000">
                <a:srgbClr val="4D4D4D">
                  <a:tint val="44500"/>
                  <a:satMod val="160000"/>
                </a:srgbClr>
              </a:gs>
              <a:gs pos="100000">
                <a:srgbClr val="4D4D4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85652" y="14541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ДОСВІД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ВИКЛАДАННЯ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0" y="730186"/>
            <a:ext cx="8718500" cy="6227206"/>
          </a:xfrm>
          <a:prstGeom prst="horizontalScroll">
            <a:avLst/>
          </a:prstGeom>
          <a:gradFill flip="none" rotWithShape="1">
            <a:gsLst>
              <a:gs pos="0">
                <a:srgbClr val="777777">
                  <a:tint val="66000"/>
                  <a:satMod val="160000"/>
                </a:srgbClr>
              </a:gs>
              <a:gs pos="50000">
                <a:srgbClr val="777777">
                  <a:tint val="44500"/>
                  <a:satMod val="160000"/>
                </a:srgbClr>
              </a:gs>
              <a:gs pos="100000">
                <a:srgbClr val="77777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85652" y="1772816"/>
            <a:ext cx="763284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</a:rPr>
              <a:t>Використовую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000" dirty="0" err="1"/>
              <a:t>літературний</a:t>
            </a:r>
            <a:r>
              <a:rPr lang="ru-RU" sz="2000" dirty="0"/>
              <a:t> </a:t>
            </a:r>
            <a:r>
              <a:rPr lang="ru-RU" sz="2000" dirty="0" err="1"/>
              <a:t>проєкт</a:t>
            </a:r>
            <a:r>
              <a:rPr lang="ru-RU" sz="2000" dirty="0"/>
              <a:t> як </a:t>
            </a:r>
            <a:r>
              <a:rPr lang="ru-RU" sz="2000" dirty="0" err="1"/>
              <a:t>технологію</a:t>
            </a:r>
            <a:r>
              <a:rPr lang="ru-RU" sz="2000" dirty="0"/>
              <a:t> </a:t>
            </a:r>
            <a:r>
              <a:rPr lang="ru-RU" sz="2000" dirty="0" err="1"/>
              <a:t>залучення</a:t>
            </a:r>
            <a:r>
              <a:rPr lang="ru-RU" sz="2000" dirty="0"/>
              <a:t> </a:t>
            </a:r>
            <a:r>
              <a:rPr lang="ru-RU" sz="2000" dirty="0" err="1"/>
              <a:t>учнів</a:t>
            </a:r>
            <a:r>
              <a:rPr lang="ru-RU" sz="2000" dirty="0"/>
              <a:t> до</a:t>
            </a:r>
          </a:p>
          <a:p>
            <a:pPr algn="just"/>
            <a:r>
              <a:rPr lang="ru-RU" sz="2000" dirty="0" err="1"/>
              <a:t>читання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 err="1" smtClean="0"/>
              <a:t>візуальні</a:t>
            </a:r>
            <a:r>
              <a:rPr lang="ru-RU" sz="2000" dirty="0" smtClean="0"/>
              <a:t> </a:t>
            </a:r>
            <a:r>
              <a:rPr lang="ru-RU" sz="2000" dirty="0" err="1"/>
              <a:t>методи</a:t>
            </a:r>
            <a:r>
              <a:rPr lang="ru-RU" sz="2000" dirty="0"/>
              <a:t>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художнього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 err="1"/>
              <a:t>скрапбукінг</a:t>
            </a:r>
            <a:r>
              <a:rPr lang="ru-RU" sz="2000" dirty="0"/>
              <a:t> – «книга з </a:t>
            </a:r>
            <a:r>
              <a:rPr lang="ru-RU" sz="2000" dirty="0" err="1"/>
              <a:t>вирізок</a:t>
            </a:r>
            <a:r>
              <a:rPr lang="ru-RU" sz="2000" dirty="0"/>
              <a:t>»; </a:t>
            </a:r>
            <a:r>
              <a:rPr lang="ru-RU" sz="2000" dirty="0" err="1"/>
              <a:t>комікс</a:t>
            </a:r>
            <a:r>
              <a:rPr lang="ru-RU" sz="2000" dirty="0"/>
              <a:t> як синтез </a:t>
            </a:r>
            <a:r>
              <a:rPr lang="ru-RU" sz="2000" dirty="0" err="1"/>
              <a:t>художньої</a:t>
            </a:r>
            <a:endParaRPr lang="ru-RU" sz="2000" dirty="0"/>
          </a:p>
          <a:p>
            <a:pPr algn="just"/>
            <a:r>
              <a:rPr lang="ru-RU" sz="2000" dirty="0" err="1"/>
              <a:t>літератури</a:t>
            </a:r>
            <a:r>
              <a:rPr lang="ru-RU" sz="2000" dirty="0"/>
              <a:t> та </a:t>
            </a:r>
            <a:r>
              <a:rPr lang="ru-RU" sz="2000" dirty="0" err="1"/>
              <a:t>образотворчого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; </a:t>
            </a:r>
            <a:r>
              <a:rPr lang="ru-RU" sz="2000" dirty="0" err="1"/>
              <a:t>буктрейлер</a:t>
            </a:r>
            <a:r>
              <a:rPr lang="ru-RU" sz="2000" dirty="0"/>
              <a:t> –</a:t>
            </a:r>
          </a:p>
          <a:p>
            <a:pPr algn="just"/>
            <a:r>
              <a:rPr lang="ru-RU" sz="2000" dirty="0" err="1"/>
              <a:t>відеоролик</a:t>
            </a:r>
            <a:r>
              <a:rPr lang="ru-RU" sz="2000" dirty="0"/>
              <a:t> рекламного характеру про книгу;</a:t>
            </a:r>
          </a:p>
          <a:p>
            <a:pPr algn="just"/>
            <a:r>
              <a:rPr lang="ru-RU" sz="2000" dirty="0" err="1" smtClean="0"/>
              <a:t>інтернет-технології</a:t>
            </a:r>
            <a:r>
              <a:rPr lang="ru-RU" sz="2000" dirty="0" smtClean="0"/>
              <a:t> </a:t>
            </a:r>
            <a:r>
              <a:rPr lang="ru-RU" sz="2000" dirty="0"/>
              <a:t>як </a:t>
            </a:r>
            <a:r>
              <a:rPr lang="ru-RU" sz="2000" dirty="0" err="1"/>
              <a:t>інструмент</a:t>
            </a:r>
            <a:r>
              <a:rPr lang="ru-RU" sz="2000" dirty="0"/>
              <a:t> </a:t>
            </a:r>
            <a:r>
              <a:rPr lang="ru-RU" sz="2000" dirty="0" err="1"/>
              <a:t>конструювання</a:t>
            </a:r>
            <a:endParaRPr lang="ru-RU" sz="2000" dirty="0"/>
          </a:p>
          <a:p>
            <a:pPr algn="just"/>
            <a:r>
              <a:rPr lang="ru-RU" sz="2000" dirty="0" err="1"/>
              <a:t>індивідуальної</a:t>
            </a:r>
            <a:r>
              <a:rPr lang="ru-RU" sz="2000" dirty="0"/>
              <a:t> </a:t>
            </a:r>
            <a:r>
              <a:rPr lang="ru-RU" sz="2000" dirty="0" err="1"/>
              <a:t>траєкторії</a:t>
            </a:r>
            <a:r>
              <a:rPr lang="ru-RU" sz="2000" dirty="0"/>
              <a:t> </a:t>
            </a:r>
            <a:r>
              <a:rPr lang="ru-RU" sz="2000" dirty="0" err="1"/>
              <a:t>сприйняття</a:t>
            </a:r>
            <a:r>
              <a:rPr lang="ru-RU" sz="2000" dirty="0"/>
              <a:t> тексту: </a:t>
            </a:r>
            <a:r>
              <a:rPr lang="ru-RU" sz="2000" dirty="0" err="1"/>
              <a:t>плейкаст</a:t>
            </a:r>
            <a:endParaRPr lang="ru-RU" sz="2000" dirty="0"/>
          </a:p>
          <a:p>
            <a:pPr algn="just"/>
            <a:r>
              <a:rPr lang="ru-RU" sz="2000" dirty="0"/>
              <a:t>(</a:t>
            </a:r>
            <a:r>
              <a:rPr lang="ru-RU" sz="2000" dirty="0" err="1"/>
              <a:t>інтерактивна</a:t>
            </a:r>
            <a:r>
              <a:rPr lang="ru-RU" sz="2000" dirty="0"/>
              <a:t> </a:t>
            </a:r>
            <a:r>
              <a:rPr lang="ru-RU" sz="2000" dirty="0" err="1"/>
              <a:t>літературна</a:t>
            </a:r>
            <a:r>
              <a:rPr lang="ru-RU" sz="2000" dirty="0"/>
              <a:t> </a:t>
            </a:r>
            <a:r>
              <a:rPr lang="ru-RU" sz="2000" dirty="0" err="1"/>
              <a:t>листівка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поєднує</a:t>
            </a:r>
            <a:r>
              <a:rPr lang="ru-RU" sz="2000" dirty="0"/>
              <a:t> в </a:t>
            </a:r>
            <a:r>
              <a:rPr lang="ru-RU" sz="2000" dirty="0" err="1"/>
              <a:t>єдине</a:t>
            </a:r>
            <a:r>
              <a:rPr lang="ru-RU" sz="2000" dirty="0"/>
              <a:t> </a:t>
            </a:r>
            <a:r>
              <a:rPr lang="ru-RU" sz="2000" dirty="0" err="1"/>
              <a:t>ціле</a:t>
            </a:r>
            <a:endParaRPr lang="ru-RU" sz="2000" dirty="0"/>
          </a:p>
          <a:p>
            <a:pPr algn="just"/>
            <a:r>
              <a:rPr lang="ru-RU" sz="2000" dirty="0"/>
              <a:t>слова, текст і </a:t>
            </a:r>
            <a:r>
              <a:rPr lang="ru-RU" sz="2000" dirty="0" err="1"/>
              <a:t>музику</a:t>
            </a:r>
            <a:r>
              <a:rPr lang="ru-RU" sz="2000" dirty="0"/>
              <a:t>);</a:t>
            </a:r>
          </a:p>
          <a:p>
            <a:pPr algn="just"/>
            <a:r>
              <a:rPr lang="ru-RU" sz="2000" dirty="0" err="1" smtClean="0"/>
              <a:t>креативний</a:t>
            </a:r>
            <a:r>
              <a:rPr lang="ru-RU" sz="2000" dirty="0" smtClean="0"/>
              <a:t> </a:t>
            </a:r>
            <a:r>
              <a:rPr lang="ru-RU" sz="2000" dirty="0" err="1"/>
              <a:t>художній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</a:t>
            </a:r>
            <a:r>
              <a:rPr lang="ru-RU" sz="2000" dirty="0" err="1"/>
              <a:t>сучасного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 </a:t>
            </a:r>
            <a:r>
              <a:rPr lang="ru-RU" sz="2000" dirty="0" err="1"/>
              <a:t>створюю</a:t>
            </a:r>
            <a:r>
              <a:rPr lang="ru-RU" sz="2000" dirty="0"/>
              <a:t> за</a:t>
            </a:r>
          </a:p>
          <a:p>
            <a:pPr algn="just"/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анімації</a:t>
            </a:r>
            <a:r>
              <a:rPr lang="ru-RU" sz="2000" dirty="0"/>
              <a:t> </a:t>
            </a:r>
            <a:r>
              <a:rPr lang="ru-RU" sz="2000" dirty="0" smtClean="0"/>
              <a:t>та </a:t>
            </a:r>
            <a:r>
              <a:rPr lang="ru-RU" sz="2000" dirty="0" smtClean="0"/>
              <a:t>арт-</a:t>
            </a:r>
            <a:r>
              <a:rPr lang="ru-RU" sz="2000" dirty="0" err="1" smtClean="0"/>
              <a:t>майданчика</a:t>
            </a:r>
            <a:r>
              <a:rPr lang="ru-RU" sz="2000" dirty="0"/>
              <a:t>.</a:t>
            </a:r>
          </a:p>
          <a:p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863588" y="2204864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44588" y="4011366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63588" y="279338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50628" y="5229200"/>
            <a:ext cx="216024" cy="216024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126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88"/>
            <a:ext cx="9144000" cy="6875388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53120"/>
            <a:ext cx="8568952" cy="10081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334010"/>
            <a:ext cx="716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СКРАПБУКІНГ </a:t>
            </a:r>
            <a:r>
              <a:rPr lang="en-US" sz="3600" b="1" dirty="0" smtClean="0"/>
              <a:t>               </a:t>
            </a:r>
            <a:endParaRPr lang="ru-RU" sz="3600" dirty="0"/>
          </a:p>
        </p:txBody>
      </p:sp>
      <p:pic>
        <p:nvPicPr>
          <p:cNvPr id="10" name="Рисунок 9" descr="C:\Users\admin\OneDrive\Рабочий стол\КНИГА\Рижа-бестижа\P90403-1130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43" y="4005063"/>
            <a:ext cx="3587577" cy="2592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OneDrive\Рабочий стол\КНИГА\Рижа-бестижа\201808569_118057870386802_3507909692699895569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79498" y="1340767"/>
            <a:ext cx="3635660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724128" y="33401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КОМІКСИ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Рисунок 12" descr="C:\Users\admin\OneDrive\Рабочий стол\КНИГА\Рижа-бестижа\201681271_242566500968137_3100192467243633633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4" y="1355090"/>
            <a:ext cx="3558518" cy="243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admin\OneDrive\Рабочий стол\КНИГА\Рижа-бестижа\11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534" y="4005063"/>
            <a:ext cx="3558518" cy="2592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4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782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ЛІТЕРАТУРНІ ЛИСТІВКИ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C:\Users\admin\OneDrive\Рабочий стол\КНИГА\Рижа-бестижа\Листівка. Шолом Алейхем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1800200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dmin\OneDrive\Рабочий стол\КНИГА\Рижа-бестижа\Скинути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0" y="3717032"/>
            <a:ext cx="1743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0" y="32345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АНІМАЦІЯ. СКРІНШОТИ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 descr="C:\Users\admin\OneDrive\Рабочий стол\КНИГА\Рижа-бестижа\0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71" y="1124744"/>
            <a:ext cx="291782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dmin\OneDrive\Рабочий стол\КНИГА\Рижа-бестижа\0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2" y="1124744"/>
            <a:ext cx="3019425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915816" y="3140968"/>
            <a:ext cx="5616624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73115" y="317261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АРТ-МАЙДАНЧИК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C:\Users\admin\OneDrive\Рабочий стол\КНИГА\Рижа-бестижа\0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53" y="3861048"/>
            <a:ext cx="4933950" cy="279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31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0304" y="116632"/>
            <a:ext cx="864096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3648" y="2202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ДОСЯГНЕННЯ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1052736"/>
            <a:ext cx="3312368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129518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2019-2020 </a:t>
            </a:r>
            <a:r>
              <a:rPr lang="ru-RU" sz="2800" b="1" dirty="0" err="1">
                <a:solidFill>
                  <a:schemeClr val="bg1">
                    <a:lumMod val="50000"/>
                  </a:schemeClr>
                </a:solidFill>
              </a:rPr>
              <a:t>н</a:t>
            </a:r>
            <a:r>
              <a:rPr lang="ru-RU" sz="2800" b="1" dirty="0" err="1" smtClean="0">
                <a:solidFill>
                  <a:schemeClr val="bg1">
                    <a:lumMod val="50000"/>
                  </a:schemeClr>
                </a:solidFill>
              </a:rPr>
              <a:t>.р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8228" y="2090192"/>
            <a:ext cx="3551684" cy="4608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2253277"/>
            <a:ext cx="3384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/>
              <a:t>у</a:t>
            </a:r>
            <a:r>
              <a:rPr lang="ru-RU" sz="2000" dirty="0" smtClean="0"/>
              <a:t> </a:t>
            </a:r>
            <a:r>
              <a:rPr lang="ru-RU" sz="2000" dirty="0"/>
              <a:t>3 </a:t>
            </a:r>
            <a:r>
              <a:rPr lang="ru-RU" sz="2000" dirty="0" err="1"/>
              <a:t>етапі</a:t>
            </a:r>
            <a:r>
              <a:rPr lang="ru-RU" sz="2000" dirty="0"/>
              <a:t> </a:t>
            </a:r>
            <a:r>
              <a:rPr lang="ru-RU" sz="2000" dirty="0" err="1"/>
              <a:t>Всеукраїнського</a:t>
            </a:r>
            <a:r>
              <a:rPr lang="ru-RU" sz="2000" dirty="0"/>
              <a:t> </a:t>
            </a:r>
            <a:r>
              <a:rPr lang="ru-RU" sz="2000" dirty="0" err="1"/>
              <a:t>кокурсу</a:t>
            </a:r>
            <a:r>
              <a:rPr lang="ru-RU" sz="2000" dirty="0"/>
              <a:t> "</a:t>
            </a:r>
            <a:r>
              <a:rPr lang="ru-RU" sz="2000" dirty="0" smtClean="0"/>
              <a:t>Учитель року</a:t>
            </a:r>
            <a:r>
              <a:rPr lang="ru-RU" sz="2000" dirty="0"/>
              <a:t>" </a:t>
            </a:r>
            <a:r>
              <a:rPr lang="ru-RU" sz="2000" dirty="0" smtClean="0"/>
              <a:t>в </a:t>
            </a:r>
            <a:r>
              <a:rPr lang="ru-RU" sz="2000" dirty="0" err="1"/>
              <a:t>номінації</a:t>
            </a:r>
            <a:r>
              <a:rPr lang="ru-RU" sz="2000" dirty="0"/>
              <a:t> </a:t>
            </a:r>
            <a:r>
              <a:rPr lang="en-US" sz="2000" dirty="0" smtClean="0"/>
              <a:t>“</a:t>
            </a:r>
            <a:r>
              <a:rPr lang="ru-RU" sz="2000" dirty="0" err="1" smtClean="0"/>
              <a:t>З</a:t>
            </a:r>
            <a:r>
              <a:rPr lang="ru-RU" sz="2000" dirty="0" err="1" smtClean="0"/>
              <a:t>арубіжна</a:t>
            </a:r>
            <a:r>
              <a:rPr lang="ru-RU" sz="2000" dirty="0" smtClean="0"/>
              <a:t> </a:t>
            </a:r>
            <a:r>
              <a:rPr lang="uk-UA" sz="2000" dirty="0" err="1" smtClean="0"/>
              <a:t>л</a:t>
            </a:r>
            <a:r>
              <a:rPr lang="ru-RU" sz="2000" dirty="0" err="1" smtClean="0"/>
              <a:t>ітература</a:t>
            </a:r>
            <a:r>
              <a:rPr lang="en-US" sz="2000" dirty="0" smtClean="0"/>
              <a:t>”</a:t>
            </a:r>
            <a:r>
              <a:rPr lang="uk-UA" sz="2000" dirty="0" smtClean="0"/>
              <a:t>.</a:t>
            </a:r>
            <a:endParaRPr lang="ru-RU" sz="2000" dirty="0"/>
          </a:p>
          <a:p>
            <a:r>
              <a:rPr lang="ru-RU" sz="2000" dirty="0" err="1"/>
              <a:t>Всеукраїнський</a:t>
            </a:r>
            <a:r>
              <a:rPr lang="ru-RU" sz="2000" dirty="0"/>
              <a:t> конкурс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та </a:t>
            </a:r>
            <a:r>
              <a:rPr lang="ru-RU" sz="2000" dirty="0" err="1"/>
              <a:t>учнівської</a:t>
            </a:r>
            <a:endParaRPr lang="ru-RU" sz="2000" dirty="0"/>
          </a:p>
          <a:p>
            <a:r>
              <a:rPr lang="ru-RU" sz="2000" dirty="0" err="1"/>
              <a:t>молоді</a:t>
            </a:r>
            <a:r>
              <a:rPr lang="ru-RU" sz="2000" dirty="0"/>
              <a:t> "За нашу свободу" (</a:t>
            </a:r>
            <a:r>
              <a:rPr lang="ru-RU" sz="2000" dirty="0" err="1"/>
              <a:t>учень</a:t>
            </a:r>
            <a:r>
              <a:rPr lang="ru-RU" sz="2000" dirty="0"/>
              <a:t> 10-Б </a:t>
            </a:r>
            <a:r>
              <a:rPr lang="ru-RU" sz="2000" dirty="0" err="1"/>
              <a:t>кл</a:t>
            </a:r>
            <a:r>
              <a:rPr lang="ru-RU" sz="2000" dirty="0"/>
              <a:t>. Литвин</a:t>
            </a:r>
          </a:p>
          <a:p>
            <a:r>
              <a:rPr lang="ru-RU" sz="2000" dirty="0" err="1" smtClean="0"/>
              <a:t>Олександр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посів</a:t>
            </a:r>
            <a:r>
              <a:rPr lang="ru-RU" sz="2000" dirty="0" smtClean="0"/>
              <a:t> </a:t>
            </a:r>
            <a:r>
              <a:rPr lang="ru-RU" sz="2000" dirty="0"/>
              <a:t>3 </a:t>
            </a:r>
            <a:r>
              <a:rPr lang="ru-RU" sz="2000" dirty="0" err="1"/>
              <a:t>місце</a:t>
            </a:r>
            <a:r>
              <a:rPr lang="ru-RU" sz="2000" dirty="0"/>
              <a:t>).</a:t>
            </a:r>
          </a:p>
          <a:p>
            <a:r>
              <a:rPr lang="ru-RU" sz="2000" dirty="0" err="1"/>
              <a:t>Всеукраїнська</a:t>
            </a:r>
            <a:r>
              <a:rPr lang="ru-RU" sz="2000" dirty="0"/>
              <a:t> </a:t>
            </a:r>
            <a:r>
              <a:rPr lang="ru-RU" sz="2000" dirty="0" err="1"/>
              <a:t>олімпіада</a:t>
            </a:r>
            <a:r>
              <a:rPr lang="ru-RU" sz="2000" dirty="0"/>
              <a:t> "</a:t>
            </a:r>
            <a:r>
              <a:rPr lang="ru-RU" sz="2000" dirty="0" err="1"/>
              <a:t>Юні</a:t>
            </a:r>
            <a:r>
              <a:rPr lang="ru-RU" sz="2000" dirty="0"/>
              <a:t> </a:t>
            </a:r>
            <a:r>
              <a:rPr lang="ru-RU" sz="2000" dirty="0" err="1"/>
              <a:t>знавці</a:t>
            </a:r>
            <a:r>
              <a:rPr lang="ru-RU" sz="2000" dirty="0"/>
              <a:t> </a:t>
            </a:r>
            <a:r>
              <a:rPr lang="ru-RU" sz="2000" dirty="0" err="1"/>
              <a:t>Біблії</a:t>
            </a:r>
            <a:r>
              <a:rPr lang="ru-RU" sz="2000" dirty="0"/>
              <a:t>" </a:t>
            </a:r>
            <a:r>
              <a:rPr lang="ru-RU" sz="2000" dirty="0" smtClean="0"/>
              <a:t>(</a:t>
            </a:r>
            <a:r>
              <a:rPr lang="ru-RU" sz="2000" dirty="0" err="1" smtClean="0"/>
              <a:t>Свиридюк</a:t>
            </a:r>
            <a:r>
              <a:rPr lang="ru-RU" sz="2000" dirty="0" smtClean="0"/>
              <a:t> </a:t>
            </a:r>
            <a:r>
              <a:rPr lang="ru-RU" sz="2000" dirty="0" err="1" smtClean="0"/>
              <a:t>Єлизавета</a:t>
            </a:r>
            <a:r>
              <a:rPr lang="ru-RU" sz="2000" dirty="0" smtClean="0"/>
              <a:t> в</a:t>
            </a:r>
          </a:p>
          <a:p>
            <a:r>
              <a:rPr lang="ru-RU" sz="2000" dirty="0" smtClean="0"/>
              <a:t> 4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посіла</a:t>
            </a:r>
            <a:r>
              <a:rPr lang="ru-RU" sz="2000" dirty="0" smtClean="0"/>
              <a:t> 3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346572" y="2354536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3528" y="3584330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932040" y="1052736"/>
            <a:ext cx="3312368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00092" y="1295182"/>
            <a:ext cx="262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2020-2021 </a:t>
            </a:r>
            <a:r>
              <a:rPr lang="ru-RU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н.р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2090192"/>
            <a:ext cx="3384376" cy="4608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220072" y="2253278"/>
            <a:ext cx="30243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Всеукраїнська</a:t>
            </a:r>
            <a:r>
              <a:rPr lang="ru-RU" sz="2000" dirty="0"/>
              <a:t> </a:t>
            </a:r>
            <a:r>
              <a:rPr lang="ru-RU" sz="2000" dirty="0" err="1"/>
              <a:t>олімпіада</a:t>
            </a:r>
            <a:r>
              <a:rPr lang="ru-RU" sz="2000" dirty="0"/>
              <a:t> "</a:t>
            </a:r>
            <a:r>
              <a:rPr lang="ru-RU" sz="2000" dirty="0" err="1"/>
              <a:t>Юні</a:t>
            </a:r>
            <a:r>
              <a:rPr lang="ru-RU" sz="2000" dirty="0"/>
              <a:t> </a:t>
            </a:r>
            <a:r>
              <a:rPr lang="ru-RU" sz="2000" dirty="0" err="1"/>
              <a:t>знавці</a:t>
            </a:r>
            <a:r>
              <a:rPr lang="ru-RU" sz="2000" dirty="0"/>
              <a:t> </a:t>
            </a:r>
            <a:r>
              <a:rPr lang="ru-RU" sz="2000" dirty="0" err="1"/>
              <a:t>Біблії</a:t>
            </a:r>
            <a:r>
              <a:rPr lang="ru-RU" sz="2000" dirty="0"/>
              <a:t>"</a:t>
            </a:r>
          </a:p>
          <a:p>
            <a:r>
              <a:rPr lang="ru-RU" sz="2000" dirty="0" smtClean="0"/>
              <a:t>(</a:t>
            </a:r>
            <a:r>
              <a:rPr lang="ru-RU" sz="2000" dirty="0" err="1" smtClean="0"/>
              <a:t>Новосьолова</a:t>
            </a:r>
            <a:r>
              <a:rPr lang="ru-RU" sz="2000" dirty="0" smtClean="0"/>
              <a:t> </a:t>
            </a:r>
            <a:r>
              <a:rPr lang="ru-RU" sz="2000" dirty="0" err="1" smtClean="0"/>
              <a:t>Софія</a:t>
            </a:r>
            <a:r>
              <a:rPr lang="ru-RU" sz="2000" dirty="0" smtClean="0"/>
              <a:t> в 4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посіла</a:t>
            </a:r>
            <a:r>
              <a:rPr lang="ru-RU" sz="2000" dirty="0" smtClean="0"/>
              <a:t> </a:t>
            </a:r>
            <a:r>
              <a:rPr lang="ru-RU" sz="2000" dirty="0"/>
              <a:t>1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).</a:t>
            </a:r>
            <a:endParaRPr lang="ru-RU" sz="2000" dirty="0"/>
          </a:p>
          <a:p>
            <a:r>
              <a:rPr lang="ru-RU" sz="2000" dirty="0" smtClean="0"/>
              <a:t>У 2 </a:t>
            </a:r>
            <a:r>
              <a:rPr lang="ru-RU" sz="2000" dirty="0" err="1" smtClean="0"/>
              <a:t>етапі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Міжнародного</a:t>
            </a:r>
            <a:r>
              <a:rPr lang="ru-RU" sz="2000" dirty="0" smtClean="0"/>
              <a:t> конкурсу </a:t>
            </a:r>
            <a:r>
              <a:rPr lang="ru-RU" sz="2000" dirty="0" err="1" smtClean="0"/>
              <a:t>знавців</a:t>
            </a:r>
            <a:r>
              <a:rPr lang="ru-RU" sz="2000" dirty="0"/>
              <a:t> </a:t>
            </a:r>
            <a:r>
              <a:rPr lang="ru-RU" sz="2000" dirty="0" err="1" smtClean="0"/>
              <a:t>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endParaRPr lang="ru-RU" sz="2000" dirty="0" smtClean="0"/>
          </a:p>
          <a:p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smtClean="0"/>
              <a:t>П</a:t>
            </a:r>
            <a:r>
              <a:rPr lang="ru-RU" sz="2000" dirty="0"/>
              <a:t>. </a:t>
            </a:r>
            <a:r>
              <a:rPr lang="ru-RU" sz="2000" dirty="0" err="1" smtClean="0"/>
              <a:t>Яцика</a:t>
            </a:r>
            <a:r>
              <a:rPr lang="ru-RU" sz="2000" dirty="0" smtClean="0"/>
              <a:t> </a:t>
            </a:r>
            <a:r>
              <a:rPr lang="ru-RU" sz="2000" dirty="0"/>
              <a:t>Коврах </a:t>
            </a:r>
            <a:r>
              <a:rPr lang="ru-RU" sz="2000" dirty="0" err="1"/>
              <a:t>Поліна</a:t>
            </a:r>
            <a:r>
              <a:rPr lang="ru-RU" sz="2000" dirty="0"/>
              <a:t> та Костенко </a:t>
            </a:r>
            <a:r>
              <a:rPr lang="ru-RU" sz="2000" dirty="0" err="1"/>
              <a:t>Дар'я</a:t>
            </a:r>
            <a:r>
              <a:rPr lang="ru-RU" sz="2000" dirty="0"/>
              <a:t> </a:t>
            </a:r>
            <a:r>
              <a:rPr lang="ru-RU" sz="2000" dirty="0" err="1" smtClean="0"/>
              <a:t>посіли</a:t>
            </a:r>
            <a:r>
              <a:rPr lang="ru-RU" sz="2000" dirty="0" smtClean="0"/>
              <a:t> </a:t>
            </a:r>
            <a:r>
              <a:rPr lang="ru-RU" sz="2000" dirty="0" smtClean="0"/>
              <a:t>1 </a:t>
            </a:r>
            <a:r>
              <a:rPr lang="ru-RU" sz="2000" dirty="0" err="1" smtClean="0"/>
              <a:t>місце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076056" y="2354536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076056" y="3655114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23528" y="5085184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053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0304" y="116632"/>
            <a:ext cx="8640960" cy="7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ДОСЯГНЕННЯ 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3216" y="2060848"/>
            <a:ext cx="3313584" cy="18551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3528" y="1052736"/>
            <a:ext cx="3312368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2021-2022 </a:t>
            </a:r>
            <a:r>
              <a:rPr lang="ru-RU" sz="2400" b="1" dirty="0" err="1" smtClean="0">
                <a:solidFill>
                  <a:schemeClr val="bg1">
                    <a:lumMod val="50000"/>
                  </a:schemeClr>
                </a:solidFill>
              </a:rPr>
              <a:t>н.р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5112060" y="1029916"/>
            <a:ext cx="3312368" cy="100811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  2022-2023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</a:rPr>
              <a:t>н.р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161580"/>
            <a:ext cx="3384376" cy="46085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3216" y="2165276"/>
            <a:ext cx="3313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У 2, 3, 4 </a:t>
            </a:r>
            <a:r>
              <a:rPr lang="ru-RU" sz="2000" dirty="0" err="1" smtClean="0"/>
              <a:t>етапах</a:t>
            </a:r>
            <a:r>
              <a:rPr lang="ru-RU" sz="2000" dirty="0" smtClean="0"/>
              <a:t> </a:t>
            </a:r>
            <a:r>
              <a:rPr lang="ru-RU" sz="2000" dirty="0" err="1" smtClean="0"/>
              <a:t>Всеукраїнської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олімпіади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" </a:t>
            </a:r>
            <a:r>
              <a:rPr lang="ru-RU" sz="2000" dirty="0" err="1"/>
              <a:t>Юні</a:t>
            </a:r>
            <a:r>
              <a:rPr lang="ru-RU" sz="2000" dirty="0"/>
              <a:t> </a:t>
            </a:r>
            <a:r>
              <a:rPr lang="ru-RU" sz="2000" dirty="0" err="1"/>
              <a:t>знавці</a:t>
            </a:r>
            <a:r>
              <a:rPr lang="ru-RU" sz="2000" dirty="0"/>
              <a:t> </a:t>
            </a:r>
            <a:r>
              <a:rPr lang="ru-RU" sz="2000" dirty="0" err="1"/>
              <a:t>Біблії</a:t>
            </a:r>
            <a:r>
              <a:rPr lang="ru-RU" sz="2000" dirty="0"/>
              <a:t>" </a:t>
            </a:r>
          </a:p>
          <a:p>
            <a:r>
              <a:rPr lang="ru-RU" sz="2000" dirty="0" err="1"/>
              <a:t>Новосьолова</a:t>
            </a:r>
            <a:r>
              <a:rPr lang="ru-RU" sz="2000" dirty="0"/>
              <a:t> </a:t>
            </a:r>
            <a:r>
              <a:rPr lang="ru-RU" sz="2000" dirty="0" err="1"/>
              <a:t>Софія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посіла</a:t>
            </a:r>
            <a:r>
              <a:rPr lang="ru-RU" sz="2000" dirty="0" smtClean="0"/>
              <a:t> 1 </a:t>
            </a:r>
            <a:r>
              <a:rPr lang="ru-RU" sz="2000" dirty="0" err="1" smtClean="0"/>
              <a:t>місце</a:t>
            </a:r>
            <a:r>
              <a:rPr lang="ru-RU" sz="2000" b="1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964" y="2270789"/>
            <a:ext cx="30404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Костенко </a:t>
            </a:r>
            <a:r>
              <a:rPr lang="ru-RU" dirty="0" err="1"/>
              <a:t>Дар'я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обласній</a:t>
            </a:r>
            <a:r>
              <a:rPr lang="ru-RU" dirty="0"/>
              <a:t> </a:t>
            </a:r>
            <a:r>
              <a:rPr lang="ru-RU" dirty="0" err="1"/>
              <a:t>інтернет-олімпіаді</a:t>
            </a:r>
            <a:r>
              <a:rPr lang="ru-RU" dirty="0"/>
              <a:t> з</a:t>
            </a:r>
          </a:p>
          <a:p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 smtClean="0"/>
              <a:t>літератури</a:t>
            </a:r>
            <a:r>
              <a:rPr lang="ru-RU" dirty="0" smtClean="0"/>
              <a:t> </a:t>
            </a:r>
            <a:r>
              <a:rPr lang="ru-RU" dirty="0" err="1" smtClean="0"/>
              <a:t>посіла</a:t>
            </a:r>
            <a:r>
              <a:rPr lang="ru-RU" dirty="0" smtClean="0"/>
              <a:t> </a:t>
            </a:r>
            <a:r>
              <a:rPr lang="ru-RU" dirty="0"/>
              <a:t>1 </a:t>
            </a:r>
            <a:r>
              <a:rPr lang="ru-RU" dirty="0" err="1"/>
              <a:t>місце</a:t>
            </a:r>
            <a:r>
              <a:rPr lang="ru-RU" dirty="0"/>
              <a:t>.</a:t>
            </a:r>
          </a:p>
          <a:p>
            <a:r>
              <a:rPr lang="ru-RU" dirty="0" smtClean="0"/>
              <a:t>У  </a:t>
            </a:r>
            <a:r>
              <a:rPr lang="ru-RU" dirty="0"/>
              <a:t>2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олімпіади</a:t>
            </a:r>
            <a:r>
              <a:rPr lang="ru-RU" dirty="0"/>
              <a:t> з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 smtClean="0"/>
              <a:t>літератури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конкурсу </a:t>
            </a:r>
            <a:r>
              <a:rPr lang="ru-RU" dirty="0" err="1"/>
              <a:t>знавців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endParaRPr lang="ru-RU" dirty="0"/>
          </a:p>
          <a:p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/>
              <a:t>П. </a:t>
            </a:r>
            <a:r>
              <a:rPr lang="ru-RU" dirty="0" err="1"/>
              <a:t>Яцика</a:t>
            </a:r>
            <a:r>
              <a:rPr lang="ru-RU" dirty="0"/>
              <a:t> та </a:t>
            </a:r>
            <a:r>
              <a:rPr lang="ru-RU" dirty="0" err="1" smtClean="0"/>
              <a:t>Всеукраїнського</a:t>
            </a:r>
            <a:r>
              <a:rPr lang="ru-RU" dirty="0" smtClean="0"/>
              <a:t> </a:t>
            </a:r>
            <a:r>
              <a:rPr lang="ru-RU" dirty="0" err="1" smtClean="0"/>
              <a:t>творчого</a:t>
            </a:r>
            <a:r>
              <a:rPr lang="ru-RU" dirty="0" smtClean="0"/>
              <a:t> конкурсу</a:t>
            </a:r>
            <a:r>
              <a:rPr lang="ru-RU" dirty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/>
              <a:t>Т. </a:t>
            </a:r>
            <a:r>
              <a:rPr lang="ru-RU" dirty="0" err="1" smtClean="0"/>
              <a:t>Шевченка</a:t>
            </a:r>
            <a:r>
              <a:rPr lang="ru-RU" dirty="0"/>
              <a:t> </a:t>
            </a:r>
            <a:r>
              <a:rPr lang="ru-RU" dirty="0" smtClean="0"/>
              <a:t>Костенко </a:t>
            </a:r>
            <a:r>
              <a:rPr lang="ru-RU" dirty="0" err="1"/>
              <a:t>Дар'я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посіла</a:t>
            </a:r>
            <a:r>
              <a:rPr lang="ru-RU" dirty="0" smtClean="0"/>
              <a:t> 2 </a:t>
            </a:r>
            <a:r>
              <a:rPr lang="ru-RU" dirty="0" err="1" smtClean="0"/>
              <a:t>місце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46572" y="2354536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19948" y="2410266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405660" y="3429474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504" y="3893162"/>
            <a:ext cx="4608512" cy="29648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396564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smtClean="0"/>
              <a:t>ПУБЛІКАЦІЇ </a:t>
            </a:r>
            <a:r>
              <a:rPr lang="ru-RU" sz="2000" b="1" dirty="0"/>
              <a:t>ТА СТАТТІ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2972" y="4282054"/>
            <a:ext cx="4224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Стаття</a:t>
            </a:r>
            <a:r>
              <a:rPr lang="ru-RU" dirty="0"/>
              <a:t> " Проблема "</a:t>
            </a:r>
            <a:r>
              <a:rPr lang="ru-RU" dirty="0" err="1"/>
              <a:t>духовної</a:t>
            </a:r>
            <a:r>
              <a:rPr lang="ru-RU" dirty="0"/>
              <a:t>" </a:t>
            </a:r>
            <a:r>
              <a:rPr lang="ru-RU" dirty="0" err="1"/>
              <a:t>сліпоти</a:t>
            </a:r>
            <a:r>
              <a:rPr lang="ru-RU" dirty="0"/>
              <a:t> у</a:t>
            </a:r>
          </a:p>
          <a:p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Моріса</a:t>
            </a:r>
            <a:r>
              <a:rPr lang="ru-RU" dirty="0"/>
              <a:t> </a:t>
            </a:r>
            <a:r>
              <a:rPr lang="ru-RU" dirty="0" err="1"/>
              <a:t>Метерлінка</a:t>
            </a:r>
            <a:r>
              <a:rPr lang="ru-RU" dirty="0"/>
              <a:t>, Босха й</a:t>
            </a:r>
          </a:p>
          <a:p>
            <a:r>
              <a:rPr lang="ru-RU" dirty="0"/>
              <a:t>Брейгеля Старшого" (</a:t>
            </a:r>
            <a:r>
              <a:rPr lang="ru-RU" dirty="0" smtClean="0"/>
              <a:t>2019)</a:t>
            </a:r>
          </a:p>
          <a:p>
            <a:r>
              <a:rPr lang="uk-UA" dirty="0" smtClean="0"/>
              <a:t>В</a:t>
            </a:r>
            <a:r>
              <a:rPr lang="ru-RU" dirty="0" err="1" smtClean="0"/>
              <a:t>ідеоуроки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зарубіжної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/>
              <a:t>(</a:t>
            </a:r>
            <a:r>
              <a:rPr lang="ru-RU" dirty="0" err="1" smtClean="0"/>
              <a:t>інтернет</a:t>
            </a:r>
            <a:r>
              <a:rPr lang="ru-RU" dirty="0" smtClean="0"/>
              <a:t>-ресурс </a:t>
            </a:r>
            <a:r>
              <a:rPr lang="ru-RU" dirty="0"/>
              <a:t>" </a:t>
            </a:r>
            <a:r>
              <a:rPr lang="ru-RU" dirty="0" smtClean="0"/>
              <a:t>ЧОІПОППЧОР“</a:t>
            </a:r>
            <a:r>
              <a:rPr lang="en-US" dirty="0" smtClean="0"/>
              <a:t>)</a:t>
            </a:r>
            <a:r>
              <a:rPr lang="uk-UA" dirty="0" smtClean="0"/>
              <a:t>.</a:t>
            </a:r>
            <a:endParaRPr lang="ru-RU" dirty="0"/>
          </a:p>
          <a:p>
            <a:r>
              <a:rPr lang="ru-RU" dirty="0" err="1" smtClean="0"/>
              <a:t>Зошит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зарубіжної</a:t>
            </a:r>
            <a:endParaRPr lang="ru-RU" dirty="0"/>
          </a:p>
          <a:p>
            <a:r>
              <a:rPr lang="ru-RU" dirty="0" err="1"/>
              <a:t>л</a:t>
            </a:r>
            <a:r>
              <a:rPr lang="ru-RU" dirty="0" err="1" smtClean="0"/>
              <a:t>ітератури</a:t>
            </a:r>
            <a:r>
              <a:rPr lang="ru-RU" dirty="0" smtClean="0"/>
              <a:t>. </a:t>
            </a:r>
            <a:r>
              <a:rPr lang="ru-RU" dirty="0"/>
              <a:t>10 </a:t>
            </a:r>
            <a:r>
              <a:rPr lang="ru-RU" dirty="0" err="1"/>
              <a:t>кл</a:t>
            </a:r>
            <a:r>
              <a:rPr lang="ru-RU" dirty="0"/>
              <a:t>. — " </a:t>
            </a:r>
            <a:r>
              <a:rPr lang="ru-RU" dirty="0" err="1"/>
              <a:t>Філологічний</a:t>
            </a:r>
            <a:r>
              <a:rPr lang="ru-RU" dirty="0"/>
              <a:t> </a:t>
            </a:r>
            <a:r>
              <a:rPr lang="ru-RU" dirty="0" err="1" smtClean="0"/>
              <a:t>олімп</a:t>
            </a:r>
            <a:r>
              <a:rPr lang="en-US" dirty="0" smtClean="0"/>
              <a:t>” </a:t>
            </a:r>
            <a:r>
              <a:rPr lang="ru-RU" dirty="0" smtClean="0"/>
              <a:t>2019 </a:t>
            </a:r>
            <a:r>
              <a:rPr lang="ru-RU" dirty="0"/>
              <a:t>№5".</a:t>
            </a:r>
          </a:p>
        </p:txBody>
      </p:sp>
      <p:sp>
        <p:nvSpPr>
          <p:cNvPr id="18" name="Овал 17"/>
          <p:cNvSpPr/>
          <p:nvPr/>
        </p:nvSpPr>
        <p:spPr>
          <a:xfrm>
            <a:off x="230460" y="4370789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6944" y="5182241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02556" y="5733256"/>
            <a:ext cx="144016" cy="193340"/>
          </a:xfrm>
          <a:prstGeom prst="ellipse">
            <a:avLst/>
          </a:prstGeom>
          <a:solidFill>
            <a:srgbClr val="FFC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565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58" y="-243408"/>
            <a:ext cx="9271868" cy="6995592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415112" y="-2840"/>
            <a:ext cx="8326127" cy="9087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811016" y="1785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 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СЕРТИФІКАТИ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2072" y="96929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</a:rPr>
              <a:t>271 година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saturation sat="275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13" y="2603500"/>
            <a:ext cx="4466083" cy="3934299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  <a:bevelB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50"/>
                    </a14:imgEffect>
                    <a14:imgEffect>
                      <a14:saturation sat="3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1" y="1916832"/>
            <a:ext cx="3712952" cy="389929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/>
            </a:outerShdw>
            <a:reflection blurRad="1270000" stA="0" endPos="65000" dist="635000" dir="5400000" sy="-100000" algn="bl" rotWithShape="0"/>
            <a:softEdge rad="0"/>
          </a:effectLst>
          <a:scene3d>
            <a:camera prst="perspectiveRight"/>
            <a:lightRig rig="soft" dir="t"/>
          </a:scene3d>
          <a:sp3d prstMaterial="dkEdge"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8146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ьная выноска 4"/>
          <p:cNvSpPr/>
          <p:nvPr/>
        </p:nvSpPr>
        <p:spPr>
          <a:xfrm rot="18990205">
            <a:off x="949562" y="94762"/>
            <a:ext cx="3279586" cy="31354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87760" y="124700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ФАРШИРОВАНА РИБА НІКОЛИ НЕ ПОПЛИВЕ</a:t>
            </a:r>
            <a:endParaRPr lang="ru-RU" sz="2400" b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97876545"/>
              </p:ext>
            </p:extLst>
          </p:nvPr>
        </p:nvGraphicFramePr>
        <p:xfrm>
          <a:off x="406686" y="2969568"/>
          <a:ext cx="576064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32" y="3763773"/>
            <a:ext cx="4044156" cy="290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Овальная выноска 10"/>
          <p:cNvSpPr/>
          <p:nvPr/>
        </p:nvSpPr>
        <p:spPr>
          <a:xfrm rot="721864">
            <a:off x="5315301" y="207973"/>
            <a:ext cx="3279586" cy="31354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638750" y="693007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УЧЕНЬ, ЯКИЙ НАПХАНИЙ ЗНАННЯМИ, АЛЕ НЕ ВМІЄ ЇХ ЗАСТОСОВУВАТИ, НАГАДУЄ ФАРШИРОВАНУ РИБУ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42771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546</Words>
  <Application>Microsoft Office PowerPoint</Application>
  <PresentationFormat>Экран (4:3)</PresentationFormat>
  <Paragraphs>86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29</cp:revision>
  <dcterms:created xsi:type="dcterms:W3CDTF">2023-03-15T14:10:18Z</dcterms:created>
  <dcterms:modified xsi:type="dcterms:W3CDTF">2023-03-17T12:52:53Z</dcterms:modified>
</cp:coreProperties>
</file>