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E1AB5-4E6C-42A8-AAC4-47EAD85CA276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4191114-46F5-4853-9599-670EB4E3B3BE}">
      <dgm:prSet phldrT="[Текст]" custT="1"/>
      <dgm:spPr/>
      <dgm:t>
        <a:bodyPr/>
        <a:lstStyle/>
        <a:p>
          <a:r>
            <a:rPr lang="uk-UA" sz="3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Ч</a:t>
          </a:r>
          <a:endParaRPr lang="ru-RU" sz="32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53B6CC68-2F7D-4C4B-82B1-5E21BB351918}" type="parTrans" cxnId="{88B366C0-6D4D-4918-A4C6-4565B8D166C1}">
      <dgm:prSet/>
      <dgm:spPr/>
      <dgm:t>
        <a:bodyPr/>
        <a:lstStyle/>
        <a:p>
          <a:endParaRPr lang="ru-RU"/>
        </a:p>
      </dgm:t>
    </dgm:pt>
    <dgm:pt modelId="{8A7D539E-5F86-4E4D-A1CE-294D8768BA54}" type="sibTrans" cxnId="{88B366C0-6D4D-4918-A4C6-4565B8D166C1}">
      <dgm:prSet/>
      <dgm:spPr/>
      <dgm:t>
        <a:bodyPr/>
        <a:lstStyle/>
        <a:p>
          <a:endParaRPr lang="ru-RU"/>
        </a:p>
      </dgm:t>
    </dgm:pt>
    <dgm:pt modelId="{5D84208D-C90B-4F39-B4B9-F6C1B07FDECE}">
      <dgm:prSet phldrT="[Текст]"/>
      <dgm:spPr/>
      <dgm:t>
        <a:bodyPr/>
        <a:lstStyle/>
        <a:p>
          <a:r>
            <a:rPr lang="uk-UA" dirty="0" smtClean="0">
              <a:ln>
                <a:solidFill>
                  <a:sysClr val="windowText" lastClr="000000"/>
                </a:solidFill>
              </a:ln>
            </a:rPr>
            <a:t>Чесний,чуйний,людяний, з почуттям гумору.</a:t>
          </a:r>
          <a:endParaRPr lang="ru-RU" dirty="0">
            <a:ln>
              <a:solidFill>
                <a:sysClr val="windowText" lastClr="000000"/>
              </a:solidFill>
            </a:ln>
          </a:endParaRPr>
        </a:p>
      </dgm:t>
    </dgm:pt>
    <dgm:pt modelId="{AF135EEF-66A8-4488-BD06-0C76F4B12237}" type="parTrans" cxnId="{292B0F61-B84F-4BE2-966F-2E93A5E83C0F}">
      <dgm:prSet/>
      <dgm:spPr/>
      <dgm:t>
        <a:bodyPr/>
        <a:lstStyle/>
        <a:p>
          <a:endParaRPr lang="ru-RU"/>
        </a:p>
      </dgm:t>
    </dgm:pt>
    <dgm:pt modelId="{C26267FA-44CF-4E4D-8B03-6B6C722B1962}" type="sibTrans" cxnId="{292B0F61-B84F-4BE2-966F-2E93A5E83C0F}">
      <dgm:prSet/>
      <dgm:spPr/>
      <dgm:t>
        <a:bodyPr/>
        <a:lstStyle/>
        <a:p>
          <a:endParaRPr lang="ru-RU"/>
        </a:p>
      </dgm:t>
    </dgm:pt>
    <dgm:pt modelId="{D7F69BB8-8907-4317-BAF9-995F0522E871}">
      <dgm:prSet phldrT="[Текст]" custT="1"/>
      <dgm:spPr/>
      <dgm:t>
        <a:bodyPr/>
        <a:lstStyle/>
        <a:p>
          <a:r>
            <a:rPr lang="uk-UA" sz="3200" dirty="0" smtClean="0">
              <a:ln>
                <a:solidFill>
                  <a:schemeClr val="bg1"/>
                </a:solidFill>
              </a:ln>
            </a:rPr>
            <a:t>И</a:t>
          </a:r>
          <a:endParaRPr lang="ru-RU" sz="3200" dirty="0">
            <a:ln>
              <a:solidFill>
                <a:schemeClr val="bg1"/>
              </a:solidFill>
            </a:ln>
          </a:endParaRPr>
        </a:p>
      </dgm:t>
    </dgm:pt>
    <dgm:pt modelId="{BA6A7B87-8462-4EB1-8F76-DDC9C7D220CF}" type="parTrans" cxnId="{EEF84565-5A10-44FB-8334-472840EEC984}">
      <dgm:prSet/>
      <dgm:spPr/>
      <dgm:t>
        <a:bodyPr/>
        <a:lstStyle/>
        <a:p>
          <a:endParaRPr lang="ru-RU"/>
        </a:p>
      </dgm:t>
    </dgm:pt>
    <dgm:pt modelId="{41EBBF6E-2074-4FE4-953D-A1F9338ABFA8}" type="sibTrans" cxnId="{EEF84565-5A10-44FB-8334-472840EEC984}">
      <dgm:prSet/>
      <dgm:spPr/>
      <dgm:t>
        <a:bodyPr/>
        <a:lstStyle/>
        <a:p>
          <a:endParaRPr lang="ru-RU"/>
        </a:p>
      </dgm:t>
    </dgm:pt>
    <dgm:pt modelId="{2104E013-9948-43FB-9F1B-0E02EADEA74E}">
      <dgm:prSet phldrT="[Текст]"/>
      <dgm:spPr/>
      <dgm:t>
        <a:bodyPr/>
        <a:lstStyle/>
        <a:p>
          <a:r>
            <a:rPr lang="uk-UA" dirty="0" smtClean="0">
              <a:ln>
                <a:solidFill>
                  <a:sysClr val="windowText" lastClr="000000"/>
                </a:solidFill>
              </a:ln>
            </a:rPr>
            <a:t>Інтелігентний, індивідуальний.</a:t>
          </a:r>
          <a:endParaRPr lang="ru-RU" dirty="0">
            <a:ln>
              <a:solidFill>
                <a:sysClr val="windowText" lastClr="000000"/>
              </a:solidFill>
            </a:ln>
          </a:endParaRPr>
        </a:p>
      </dgm:t>
    </dgm:pt>
    <dgm:pt modelId="{A4908FCB-16D3-468C-80EC-2D90F86C531D}" type="parTrans" cxnId="{6F27E6B6-256B-4E2C-976E-886BBA255FDA}">
      <dgm:prSet/>
      <dgm:spPr/>
      <dgm:t>
        <a:bodyPr/>
        <a:lstStyle/>
        <a:p>
          <a:endParaRPr lang="ru-RU"/>
        </a:p>
      </dgm:t>
    </dgm:pt>
    <dgm:pt modelId="{E3BEA98E-E855-44A8-9131-8294120C4A41}" type="sibTrans" cxnId="{6F27E6B6-256B-4E2C-976E-886BBA255FDA}">
      <dgm:prSet/>
      <dgm:spPr/>
      <dgm:t>
        <a:bodyPr/>
        <a:lstStyle/>
        <a:p>
          <a:endParaRPr lang="ru-RU"/>
        </a:p>
      </dgm:t>
    </dgm:pt>
    <dgm:pt modelId="{5ACEDD26-BA7B-45CE-A674-40280D651796}">
      <dgm:prSet phldrT="[Текст]" custT="1"/>
      <dgm:spPr/>
      <dgm:t>
        <a:bodyPr/>
        <a:lstStyle/>
        <a:p>
          <a:r>
            <a:rPr lang="uk-UA" sz="36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У</a:t>
          </a:r>
          <a:endParaRPr lang="ru-RU" sz="3600" b="1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205A8A35-40DD-4A37-8FF7-0325ABD8B094}" type="sibTrans" cxnId="{08A09120-4C3A-4A6D-B2D6-271BBC807F54}">
      <dgm:prSet/>
      <dgm:spPr/>
      <dgm:t>
        <a:bodyPr/>
        <a:lstStyle/>
        <a:p>
          <a:endParaRPr lang="ru-RU"/>
        </a:p>
      </dgm:t>
    </dgm:pt>
    <dgm:pt modelId="{372229F2-A0CC-422F-9F68-D1938AF39CB2}" type="parTrans" cxnId="{08A09120-4C3A-4A6D-B2D6-271BBC807F54}">
      <dgm:prSet/>
      <dgm:spPr/>
      <dgm:t>
        <a:bodyPr/>
        <a:lstStyle/>
        <a:p>
          <a:endParaRPr lang="ru-RU"/>
        </a:p>
      </dgm:t>
    </dgm:pt>
    <dgm:pt modelId="{AED60107-3346-4CA0-B19B-D20B814EF206}">
      <dgm:prSet/>
      <dgm:spPr/>
      <dgm:t>
        <a:bodyPr/>
        <a:lstStyle/>
        <a:p>
          <a:r>
            <a:rPr lang="uk-UA" dirty="0" smtClean="0">
              <a:ln>
                <a:solidFill>
                  <a:sysClr val="windowText" lastClr="000000"/>
                </a:solidFill>
              </a:ln>
            </a:rPr>
            <a:t>Унікальний,успішний,універсальний</a:t>
          </a:r>
          <a:endParaRPr lang="ru-RU" dirty="0">
            <a:ln>
              <a:solidFill>
                <a:sysClr val="windowText" lastClr="000000"/>
              </a:solidFill>
            </a:ln>
          </a:endParaRPr>
        </a:p>
      </dgm:t>
    </dgm:pt>
    <dgm:pt modelId="{8D2F4B1A-5960-45AC-A9F3-A134F30A6B46}" type="parTrans" cxnId="{7E8D8FB6-F7C4-4125-966A-62FB41EABDCF}">
      <dgm:prSet/>
      <dgm:spPr/>
      <dgm:t>
        <a:bodyPr/>
        <a:lstStyle/>
        <a:p>
          <a:endParaRPr lang="ru-RU"/>
        </a:p>
      </dgm:t>
    </dgm:pt>
    <dgm:pt modelId="{1F8ADEAD-E83C-4365-8037-200AC4DC78AB}" type="sibTrans" cxnId="{7E8D8FB6-F7C4-4125-966A-62FB41EABDCF}">
      <dgm:prSet/>
      <dgm:spPr/>
      <dgm:t>
        <a:bodyPr/>
        <a:lstStyle/>
        <a:p>
          <a:endParaRPr lang="ru-RU"/>
        </a:p>
      </dgm:t>
    </dgm:pt>
    <dgm:pt modelId="{5A1A6571-9A08-4204-AF82-84663299C754}" type="pres">
      <dgm:prSet presAssocID="{CC4E1AB5-4E6C-42A8-AAC4-47EAD85CA2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92D869-C13A-4DB1-A150-A074BF0E5B76}" type="pres">
      <dgm:prSet presAssocID="{5ACEDD26-BA7B-45CE-A674-40280D651796}" presName="composite" presStyleCnt="0"/>
      <dgm:spPr/>
    </dgm:pt>
    <dgm:pt modelId="{42DEC5FE-D15A-431B-8416-1FCA8C57C755}" type="pres">
      <dgm:prSet presAssocID="{5ACEDD26-BA7B-45CE-A674-40280D65179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24848-0FB1-4922-BE41-FAE8A7DBC1DE}" type="pres">
      <dgm:prSet presAssocID="{5ACEDD26-BA7B-45CE-A674-40280D651796}" presName="descendantText" presStyleLbl="alignAcc1" presStyleIdx="0" presStyleCnt="3" custScaleX="97687" custScaleY="89682" custLinFactNeighborX="-49" custLinFactNeighborY="1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45D15-FE8D-4478-B1CF-F4F65145A46F}" type="pres">
      <dgm:prSet presAssocID="{205A8A35-40DD-4A37-8FF7-0325ABD8B094}" presName="sp" presStyleCnt="0"/>
      <dgm:spPr/>
    </dgm:pt>
    <dgm:pt modelId="{0D303BB7-D77F-43FB-92EC-8110DCE78504}" type="pres">
      <dgm:prSet presAssocID="{F4191114-46F5-4853-9599-670EB4E3B3BE}" presName="composite" presStyleCnt="0"/>
      <dgm:spPr/>
    </dgm:pt>
    <dgm:pt modelId="{FB631432-625C-4E9A-A2B0-013CAFD19F93}" type="pres">
      <dgm:prSet presAssocID="{F4191114-46F5-4853-9599-670EB4E3B3B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C8661-C287-40AF-A391-F40756CCABAD}" type="pres">
      <dgm:prSet presAssocID="{F4191114-46F5-4853-9599-670EB4E3B3B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91D20-A9A2-4F1D-9778-5BF1AFBCD497}" type="pres">
      <dgm:prSet presAssocID="{8A7D539E-5F86-4E4D-A1CE-294D8768BA54}" presName="sp" presStyleCnt="0"/>
      <dgm:spPr/>
    </dgm:pt>
    <dgm:pt modelId="{401E30B4-8EEA-455A-84F9-E27BD273B1EC}" type="pres">
      <dgm:prSet presAssocID="{D7F69BB8-8907-4317-BAF9-995F0522E871}" presName="composite" presStyleCnt="0"/>
      <dgm:spPr/>
    </dgm:pt>
    <dgm:pt modelId="{5FD9F44F-139B-40CD-8AC1-01093C39EA93}" type="pres">
      <dgm:prSet presAssocID="{D7F69BB8-8907-4317-BAF9-995F0522E87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D80DD-0BEB-43D3-B591-9503E9F3384B}" type="pres">
      <dgm:prSet presAssocID="{D7F69BB8-8907-4317-BAF9-995F0522E87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B366C0-6D4D-4918-A4C6-4565B8D166C1}" srcId="{CC4E1AB5-4E6C-42A8-AAC4-47EAD85CA276}" destId="{F4191114-46F5-4853-9599-670EB4E3B3BE}" srcOrd="1" destOrd="0" parTransId="{53B6CC68-2F7D-4C4B-82B1-5E21BB351918}" sibTransId="{8A7D539E-5F86-4E4D-A1CE-294D8768BA54}"/>
    <dgm:cxn modelId="{AF6050BE-1826-4F97-A2A2-4665EF67EFD7}" type="presOf" srcId="{F4191114-46F5-4853-9599-670EB4E3B3BE}" destId="{FB631432-625C-4E9A-A2B0-013CAFD19F93}" srcOrd="0" destOrd="0" presId="urn:microsoft.com/office/officeart/2005/8/layout/chevron2"/>
    <dgm:cxn modelId="{7E8D8FB6-F7C4-4125-966A-62FB41EABDCF}" srcId="{5ACEDD26-BA7B-45CE-A674-40280D651796}" destId="{AED60107-3346-4CA0-B19B-D20B814EF206}" srcOrd="0" destOrd="0" parTransId="{8D2F4B1A-5960-45AC-A9F3-A134F30A6B46}" sibTransId="{1F8ADEAD-E83C-4365-8037-200AC4DC78AB}"/>
    <dgm:cxn modelId="{08A09120-4C3A-4A6D-B2D6-271BBC807F54}" srcId="{CC4E1AB5-4E6C-42A8-AAC4-47EAD85CA276}" destId="{5ACEDD26-BA7B-45CE-A674-40280D651796}" srcOrd="0" destOrd="0" parTransId="{372229F2-A0CC-422F-9F68-D1938AF39CB2}" sibTransId="{205A8A35-40DD-4A37-8FF7-0325ABD8B094}"/>
    <dgm:cxn modelId="{9B0CBF02-214D-45E8-AA01-135CCFA9CAF5}" type="presOf" srcId="{5ACEDD26-BA7B-45CE-A674-40280D651796}" destId="{42DEC5FE-D15A-431B-8416-1FCA8C57C755}" srcOrd="0" destOrd="0" presId="urn:microsoft.com/office/officeart/2005/8/layout/chevron2"/>
    <dgm:cxn modelId="{6F27E6B6-256B-4E2C-976E-886BBA255FDA}" srcId="{D7F69BB8-8907-4317-BAF9-995F0522E871}" destId="{2104E013-9948-43FB-9F1B-0E02EADEA74E}" srcOrd="0" destOrd="0" parTransId="{A4908FCB-16D3-468C-80EC-2D90F86C531D}" sibTransId="{E3BEA98E-E855-44A8-9131-8294120C4A41}"/>
    <dgm:cxn modelId="{B84CD8D0-EC3E-4657-9BE8-F5523BB1173C}" type="presOf" srcId="{5D84208D-C90B-4F39-B4B9-F6C1B07FDECE}" destId="{5D1C8661-C287-40AF-A391-F40756CCABAD}" srcOrd="0" destOrd="0" presId="urn:microsoft.com/office/officeart/2005/8/layout/chevron2"/>
    <dgm:cxn modelId="{0D0BDB5F-776D-484F-80D9-3D09416DA879}" type="presOf" srcId="{D7F69BB8-8907-4317-BAF9-995F0522E871}" destId="{5FD9F44F-139B-40CD-8AC1-01093C39EA93}" srcOrd="0" destOrd="0" presId="urn:microsoft.com/office/officeart/2005/8/layout/chevron2"/>
    <dgm:cxn modelId="{F931B11B-1ED8-4B13-83FD-9F6EC5EBBCA0}" type="presOf" srcId="{2104E013-9948-43FB-9F1B-0E02EADEA74E}" destId="{6D8D80DD-0BEB-43D3-B591-9503E9F3384B}" srcOrd="0" destOrd="0" presId="urn:microsoft.com/office/officeart/2005/8/layout/chevron2"/>
    <dgm:cxn modelId="{40E3B685-8F08-4012-BCBC-E204A951EFD1}" type="presOf" srcId="{AED60107-3346-4CA0-B19B-D20B814EF206}" destId="{20024848-0FB1-4922-BE41-FAE8A7DBC1DE}" srcOrd="0" destOrd="0" presId="urn:microsoft.com/office/officeart/2005/8/layout/chevron2"/>
    <dgm:cxn modelId="{292B0F61-B84F-4BE2-966F-2E93A5E83C0F}" srcId="{F4191114-46F5-4853-9599-670EB4E3B3BE}" destId="{5D84208D-C90B-4F39-B4B9-F6C1B07FDECE}" srcOrd="0" destOrd="0" parTransId="{AF135EEF-66A8-4488-BD06-0C76F4B12237}" sibTransId="{C26267FA-44CF-4E4D-8B03-6B6C722B1962}"/>
    <dgm:cxn modelId="{EEF84565-5A10-44FB-8334-472840EEC984}" srcId="{CC4E1AB5-4E6C-42A8-AAC4-47EAD85CA276}" destId="{D7F69BB8-8907-4317-BAF9-995F0522E871}" srcOrd="2" destOrd="0" parTransId="{BA6A7B87-8462-4EB1-8F76-DDC9C7D220CF}" sibTransId="{41EBBF6E-2074-4FE4-953D-A1F9338ABFA8}"/>
    <dgm:cxn modelId="{EEC689DF-7B19-4E6C-9691-C848D97D5865}" type="presOf" srcId="{CC4E1AB5-4E6C-42A8-AAC4-47EAD85CA276}" destId="{5A1A6571-9A08-4204-AF82-84663299C754}" srcOrd="0" destOrd="0" presId="urn:microsoft.com/office/officeart/2005/8/layout/chevron2"/>
    <dgm:cxn modelId="{5A939C9A-FC9C-465D-B53D-1281134F80C6}" type="presParOf" srcId="{5A1A6571-9A08-4204-AF82-84663299C754}" destId="{A792D869-C13A-4DB1-A150-A074BF0E5B76}" srcOrd="0" destOrd="0" presId="urn:microsoft.com/office/officeart/2005/8/layout/chevron2"/>
    <dgm:cxn modelId="{0B86B05E-59D4-4CD3-A05D-436C8FE3DD65}" type="presParOf" srcId="{A792D869-C13A-4DB1-A150-A074BF0E5B76}" destId="{42DEC5FE-D15A-431B-8416-1FCA8C57C755}" srcOrd="0" destOrd="0" presId="urn:microsoft.com/office/officeart/2005/8/layout/chevron2"/>
    <dgm:cxn modelId="{A8C500A0-40A3-4BB7-B49D-DB0FB556A0DD}" type="presParOf" srcId="{A792D869-C13A-4DB1-A150-A074BF0E5B76}" destId="{20024848-0FB1-4922-BE41-FAE8A7DBC1DE}" srcOrd="1" destOrd="0" presId="urn:microsoft.com/office/officeart/2005/8/layout/chevron2"/>
    <dgm:cxn modelId="{4CD74B99-516C-4004-9C74-2E624F3428DF}" type="presParOf" srcId="{5A1A6571-9A08-4204-AF82-84663299C754}" destId="{15C45D15-FE8D-4478-B1CF-F4F65145A46F}" srcOrd="1" destOrd="0" presId="urn:microsoft.com/office/officeart/2005/8/layout/chevron2"/>
    <dgm:cxn modelId="{E3916426-0069-422F-8DA3-E80F0B36EA76}" type="presParOf" srcId="{5A1A6571-9A08-4204-AF82-84663299C754}" destId="{0D303BB7-D77F-43FB-92EC-8110DCE78504}" srcOrd="2" destOrd="0" presId="urn:microsoft.com/office/officeart/2005/8/layout/chevron2"/>
    <dgm:cxn modelId="{608B6CED-20C9-4649-B00C-F0803EC8DFA8}" type="presParOf" srcId="{0D303BB7-D77F-43FB-92EC-8110DCE78504}" destId="{FB631432-625C-4E9A-A2B0-013CAFD19F93}" srcOrd="0" destOrd="0" presId="urn:microsoft.com/office/officeart/2005/8/layout/chevron2"/>
    <dgm:cxn modelId="{163963C0-474C-4F70-9ACB-1ADA4114C146}" type="presParOf" srcId="{0D303BB7-D77F-43FB-92EC-8110DCE78504}" destId="{5D1C8661-C287-40AF-A391-F40756CCABAD}" srcOrd="1" destOrd="0" presId="urn:microsoft.com/office/officeart/2005/8/layout/chevron2"/>
    <dgm:cxn modelId="{54DA9ACF-974D-4E9B-A3DD-048256469A6B}" type="presParOf" srcId="{5A1A6571-9A08-4204-AF82-84663299C754}" destId="{B9D91D20-A9A2-4F1D-9778-5BF1AFBCD497}" srcOrd="3" destOrd="0" presId="urn:microsoft.com/office/officeart/2005/8/layout/chevron2"/>
    <dgm:cxn modelId="{3E1DC6B0-2C3B-43AD-8A81-A4F10EC4910B}" type="presParOf" srcId="{5A1A6571-9A08-4204-AF82-84663299C754}" destId="{401E30B4-8EEA-455A-84F9-E27BD273B1EC}" srcOrd="4" destOrd="0" presId="urn:microsoft.com/office/officeart/2005/8/layout/chevron2"/>
    <dgm:cxn modelId="{11ECCFEB-2A96-428F-AECF-6B92F26DC6CC}" type="presParOf" srcId="{401E30B4-8EEA-455A-84F9-E27BD273B1EC}" destId="{5FD9F44F-139B-40CD-8AC1-01093C39EA93}" srcOrd="0" destOrd="0" presId="urn:microsoft.com/office/officeart/2005/8/layout/chevron2"/>
    <dgm:cxn modelId="{8B595BCF-55E7-4832-B722-8EB0F711C9F2}" type="presParOf" srcId="{401E30B4-8EEA-455A-84F9-E27BD273B1EC}" destId="{6D8D80DD-0BEB-43D3-B591-9503E9F338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4E1AB5-4E6C-42A8-AAC4-47EAD85CA276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ACEDD26-BA7B-45CE-A674-40280D651796}">
      <dgm:prSet phldrT="[Текст]" custT="1"/>
      <dgm:spPr/>
      <dgm:t>
        <a:bodyPr/>
        <a:lstStyle/>
        <a:p>
          <a:r>
            <a:rPr lang="uk-UA" sz="4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Т</a:t>
          </a:r>
          <a:endParaRPr lang="ru-RU" sz="40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72229F2-A0CC-422F-9F68-D1938AF39CB2}" type="parTrans" cxnId="{08A09120-4C3A-4A6D-B2D6-271BBC807F54}">
      <dgm:prSet/>
      <dgm:spPr/>
      <dgm:t>
        <a:bodyPr/>
        <a:lstStyle/>
        <a:p>
          <a:endParaRPr lang="ru-RU"/>
        </a:p>
      </dgm:t>
    </dgm:pt>
    <dgm:pt modelId="{205A8A35-40DD-4A37-8FF7-0325ABD8B094}" type="sibTrans" cxnId="{08A09120-4C3A-4A6D-B2D6-271BBC807F54}">
      <dgm:prSet/>
      <dgm:spPr/>
      <dgm:t>
        <a:bodyPr/>
        <a:lstStyle/>
        <a:p>
          <a:endParaRPr lang="ru-RU"/>
        </a:p>
      </dgm:t>
    </dgm:pt>
    <dgm:pt modelId="{F4191114-46F5-4853-9599-670EB4E3B3BE}">
      <dgm:prSet phldrT="[Текст]" custT="1"/>
      <dgm:spPr/>
      <dgm:t>
        <a:bodyPr/>
        <a:lstStyle/>
        <a:p>
          <a:r>
            <a:rPr lang="uk-UA" sz="4000" dirty="0" smtClean="0">
              <a:ln>
                <a:solidFill>
                  <a:schemeClr val="bg1"/>
                </a:solidFill>
              </a:ln>
            </a:rPr>
            <a:t>Е</a:t>
          </a:r>
          <a:endParaRPr lang="ru-RU" sz="4000" dirty="0">
            <a:ln>
              <a:solidFill>
                <a:schemeClr val="bg1"/>
              </a:solidFill>
            </a:ln>
          </a:endParaRPr>
        </a:p>
      </dgm:t>
    </dgm:pt>
    <dgm:pt modelId="{53B6CC68-2F7D-4C4B-82B1-5E21BB351918}" type="parTrans" cxnId="{88B366C0-6D4D-4918-A4C6-4565B8D166C1}">
      <dgm:prSet/>
      <dgm:spPr/>
      <dgm:t>
        <a:bodyPr/>
        <a:lstStyle/>
        <a:p>
          <a:endParaRPr lang="ru-RU"/>
        </a:p>
      </dgm:t>
    </dgm:pt>
    <dgm:pt modelId="{8A7D539E-5F86-4E4D-A1CE-294D8768BA54}" type="sibTrans" cxnId="{88B366C0-6D4D-4918-A4C6-4565B8D166C1}">
      <dgm:prSet/>
      <dgm:spPr/>
      <dgm:t>
        <a:bodyPr/>
        <a:lstStyle/>
        <a:p>
          <a:endParaRPr lang="ru-RU"/>
        </a:p>
      </dgm:t>
    </dgm:pt>
    <dgm:pt modelId="{5D84208D-C90B-4F39-B4B9-F6C1B07FDECE}">
      <dgm:prSet phldrT="[Текст]"/>
      <dgm:spPr/>
      <dgm:t>
        <a:bodyPr/>
        <a:lstStyle/>
        <a:p>
          <a:r>
            <a:rPr lang="uk-UA" dirty="0" smtClean="0">
              <a:ln>
                <a:solidFill>
                  <a:sysClr val="windowText" lastClr="000000"/>
                </a:solidFill>
              </a:ln>
            </a:rPr>
            <a:t>Енергійний,емоційний,ефективний</a:t>
          </a:r>
          <a:endParaRPr lang="ru-RU" dirty="0">
            <a:ln>
              <a:solidFill>
                <a:sysClr val="windowText" lastClr="000000"/>
              </a:solidFill>
            </a:ln>
          </a:endParaRPr>
        </a:p>
      </dgm:t>
    </dgm:pt>
    <dgm:pt modelId="{AF135EEF-66A8-4488-BD06-0C76F4B12237}" type="parTrans" cxnId="{292B0F61-B84F-4BE2-966F-2E93A5E83C0F}">
      <dgm:prSet/>
      <dgm:spPr/>
      <dgm:t>
        <a:bodyPr/>
        <a:lstStyle/>
        <a:p>
          <a:endParaRPr lang="ru-RU"/>
        </a:p>
      </dgm:t>
    </dgm:pt>
    <dgm:pt modelId="{C26267FA-44CF-4E4D-8B03-6B6C722B1962}" type="sibTrans" cxnId="{292B0F61-B84F-4BE2-966F-2E93A5E83C0F}">
      <dgm:prSet/>
      <dgm:spPr/>
      <dgm:t>
        <a:bodyPr/>
        <a:lstStyle/>
        <a:p>
          <a:endParaRPr lang="ru-RU"/>
        </a:p>
      </dgm:t>
    </dgm:pt>
    <dgm:pt modelId="{D7F69BB8-8907-4317-BAF9-995F0522E871}">
      <dgm:prSet phldrT="[Текст]" custT="1"/>
      <dgm:spPr/>
      <dgm:t>
        <a:bodyPr/>
        <a:lstStyle/>
        <a:p>
          <a:r>
            <a:rPr lang="uk-UA" sz="3600" dirty="0" smtClean="0">
              <a:ln>
                <a:solidFill>
                  <a:schemeClr val="bg1"/>
                </a:solidFill>
              </a:ln>
            </a:rPr>
            <a:t>Л</a:t>
          </a:r>
          <a:endParaRPr lang="ru-RU" sz="3600" dirty="0">
            <a:ln>
              <a:solidFill>
                <a:schemeClr val="bg1"/>
              </a:solidFill>
            </a:ln>
          </a:endParaRPr>
        </a:p>
      </dgm:t>
    </dgm:pt>
    <dgm:pt modelId="{BA6A7B87-8462-4EB1-8F76-DDC9C7D220CF}" type="parTrans" cxnId="{EEF84565-5A10-44FB-8334-472840EEC984}">
      <dgm:prSet/>
      <dgm:spPr/>
      <dgm:t>
        <a:bodyPr/>
        <a:lstStyle/>
        <a:p>
          <a:endParaRPr lang="ru-RU"/>
        </a:p>
      </dgm:t>
    </dgm:pt>
    <dgm:pt modelId="{41EBBF6E-2074-4FE4-953D-A1F9338ABFA8}" type="sibTrans" cxnId="{EEF84565-5A10-44FB-8334-472840EEC984}">
      <dgm:prSet/>
      <dgm:spPr/>
      <dgm:t>
        <a:bodyPr/>
        <a:lstStyle/>
        <a:p>
          <a:endParaRPr lang="ru-RU"/>
        </a:p>
      </dgm:t>
    </dgm:pt>
    <dgm:pt modelId="{2104E013-9948-43FB-9F1B-0E02EADEA74E}">
      <dgm:prSet phldrT="[Текст]"/>
      <dgm:spPr/>
      <dgm:t>
        <a:bodyPr/>
        <a:lstStyle/>
        <a:p>
          <a:r>
            <a:rPr lang="uk-UA" dirty="0" smtClean="0">
              <a:ln>
                <a:solidFill>
                  <a:sysClr val="windowText" lastClr="000000"/>
                </a:solidFill>
              </a:ln>
            </a:rPr>
            <a:t>Люблячий дітей та свою роботу</a:t>
          </a:r>
          <a:endParaRPr lang="ru-RU" dirty="0">
            <a:ln>
              <a:solidFill>
                <a:sysClr val="windowText" lastClr="000000"/>
              </a:solidFill>
            </a:ln>
          </a:endParaRPr>
        </a:p>
      </dgm:t>
    </dgm:pt>
    <dgm:pt modelId="{A4908FCB-16D3-468C-80EC-2D90F86C531D}" type="parTrans" cxnId="{6F27E6B6-256B-4E2C-976E-886BBA255FDA}">
      <dgm:prSet/>
      <dgm:spPr/>
      <dgm:t>
        <a:bodyPr/>
        <a:lstStyle/>
        <a:p>
          <a:endParaRPr lang="ru-RU"/>
        </a:p>
      </dgm:t>
    </dgm:pt>
    <dgm:pt modelId="{E3BEA98E-E855-44A8-9131-8294120C4A41}" type="sibTrans" cxnId="{6F27E6B6-256B-4E2C-976E-886BBA255FDA}">
      <dgm:prSet/>
      <dgm:spPr/>
      <dgm:t>
        <a:bodyPr/>
        <a:lstStyle/>
        <a:p>
          <a:endParaRPr lang="ru-RU"/>
        </a:p>
      </dgm:t>
    </dgm:pt>
    <dgm:pt modelId="{F59669A4-4B82-4B80-A67E-9D511D5EBC7C}">
      <dgm:prSet phldrT="[Текст]"/>
      <dgm:spPr/>
      <dgm:t>
        <a:bodyPr/>
        <a:lstStyle/>
        <a:p>
          <a:r>
            <a:rPr lang="uk-UA" dirty="0" smtClean="0">
              <a:ln>
                <a:solidFill>
                  <a:sysClr val="windowText" lastClr="000000"/>
                </a:solidFill>
              </a:ln>
            </a:rPr>
            <a:t>Тактовний,толерантний,терплячий.</a:t>
          </a:r>
          <a:endParaRPr lang="ru-RU" dirty="0">
            <a:ln>
              <a:solidFill>
                <a:sysClr val="windowText" lastClr="000000"/>
              </a:solidFill>
            </a:ln>
          </a:endParaRPr>
        </a:p>
      </dgm:t>
    </dgm:pt>
    <dgm:pt modelId="{B0EC35F5-B37D-44FD-BC82-C2E643954323}" type="sibTrans" cxnId="{A5832DAA-6840-4E32-A954-4EBCFB64DDF8}">
      <dgm:prSet/>
      <dgm:spPr/>
      <dgm:t>
        <a:bodyPr/>
        <a:lstStyle/>
        <a:p>
          <a:endParaRPr lang="ru-RU"/>
        </a:p>
      </dgm:t>
    </dgm:pt>
    <dgm:pt modelId="{8D3970E3-230F-4E9A-B2D0-547CD349F6F7}" type="parTrans" cxnId="{A5832DAA-6840-4E32-A954-4EBCFB64DDF8}">
      <dgm:prSet/>
      <dgm:spPr/>
      <dgm:t>
        <a:bodyPr/>
        <a:lstStyle/>
        <a:p>
          <a:endParaRPr lang="ru-RU"/>
        </a:p>
      </dgm:t>
    </dgm:pt>
    <dgm:pt modelId="{5A1A6571-9A08-4204-AF82-84663299C754}" type="pres">
      <dgm:prSet presAssocID="{CC4E1AB5-4E6C-42A8-AAC4-47EAD85CA2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92D869-C13A-4DB1-A150-A074BF0E5B76}" type="pres">
      <dgm:prSet presAssocID="{5ACEDD26-BA7B-45CE-A674-40280D651796}" presName="composite" presStyleCnt="0"/>
      <dgm:spPr/>
    </dgm:pt>
    <dgm:pt modelId="{42DEC5FE-D15A-431B-8416-1FCA8C57C755}" type="pres">
      <dgm:prSet presAssocID="{5ACEDD26-BA7B-45CE-A674-40280D65179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24848-0FB1-4922-BE41-FAE8A7DBC1DE}" type="pres">
      <dgm:prSet presAssocID="{5ACEDD26-BA7B-45CE-A674-40280D65179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45D15-FE8D-4478-B1CF-F4F65145A46F}" type="pres">
      <dgm:prSet presAssocID="{205A8A35-40DD-4A37-8FF7-0325ABD8B094}" presName="sp" presStyleCnt="0"/>
      <dgm:spPr/>
    </dgm:pt>
    <dgm:pt modelId="{0D303BB7-D77F-43FB-92EC-8110DCE78504}" type="pres">
      <dgm:prSet presAssocID="{F4191114-46F5-4853-9599-670EB4E3B3BE}" presName="composite" presStyleCnt="0"/>
      <dgm:spPr/>
    </dgm:pt>
    <dgm:pt modelId="{FB631432-625C-4E9A-A2B0-013CAFD19F93}" type="pres">
      <dgm:prSet presAssocID="{F4191114-46F5-4853-9599-670EB4E3B3B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C8661-C287-40AF-A391-F40756CCABAD}" type="pres">
      <dgm:prSet presAssocID="{F4191114-46F5-4853-9599-670EB4E3B3BE}" presName="descendantText" presStyleLbl="alignAcc1" presStyleIdx="1" presStyleCnt="3" custLinFactNeighborX="-204" custLinFactNeighborY="2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91D20-A9A2-4F1D-9778-5BF1AFBCD497}" type="pres">
      <dgm:prSet presAssocID="{8A7D539E-5F86-4E4D-A1CE-294D8768BA54}" presName="sp" presStyleCnt="0"/>
      <dgm:spPr/>
    </dgm:pt>
    <dgm:pt modelId="{401E30B4-8EEA-455A-84F9-E27BD273B1EC}" type="pres">
      <dgm:prSet presAssocID="{D7F69BB8-8907-4317-BAF9-995F0522E871}" presName="composite" presStyleCnt="0"/>
      <dgm:spPr/>
    </dgm:pt>
    <dgm:pt modelId="{5FD9F44F-139B-40CD-8AC1-01093C39EA93}" type="pres">
      <dgm:prSet presAssocID="{D7F69BB8-8907-4317-BAF9-995F0522E87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D80DD-0BEB-43D3-B591-9503E9F3384B}" type="pres">
      <dgm:prSet presAssocID="{D7F69BB8-8907-4317-BAF9-995F0522E87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B366C0-6D4D-4918-A4C6-4565B8D166C1}" srcId="{CC4E1AB5-4E6C-42A8-AAC4-47EAD85CA276}" destId="{F4191114-46F5-4853-9599-670EB4E3B3BE}" srcOrd="1" destOrd="0" parTransId="{53B6CC68-2F7D-4C4B-82B1-5E21BB351918}" sibTransId="{8A7D539E-5F86-4E4D-A1CE-294D8768BA54}"/>
    <dgm:cxn modelId="{DC1F5584-53B2-4FB2-B960-D294EF042BD3}" type="presOf" srcId="{5ACEDD26-BA7B-45CE-A674-40280D651796}" destId="{42DEC5FE-D15A-431B-8416-1FCA8C57C755}" srcOrd="0" destOrd="0" presId="urn:microsoft.com/office/officeart/2005/8/layout/chevron2"/>
    <dgm:cxn modelId="{9D1307D5-4E93-4521-A62D-152ACA7C088A}" type="presOf" srcId="{F4191114-46F5-4853-9599-670EB4E3B3BE}" destId="{FB631432-625C-4E9A-A2B0-013CAFD19F93}" srcOrd="0" destOrd="0" presId="urn:microsoft.com/office/officeart/2005/8/layout/chevron2"/>
    <dgm:cxn modelId="{2D5F1F8A-1F25-4B58-A31F-B680B852286D}" type="presOf" srcId="{5D84208D-C90B-4F39-B4B9-F6C1B07FDECE}" destId="{5D1C8661-C287-40AF-A391-F40756CCABAD}" srcOrd="0" destOrd="0" presId="urn:microsoft.com/office/officeart/2005/8/layout/chevron2"/>
    <dgm:cxn modelId="{9F111187-598C-4729-8631-A97A8D6733EF}" type="presOf" srcId="{D7F69BB8-8907-4317-BAF9-995F0522E871}" destId="{5FD9F44F-139B-40CD-8AC1-01093C39EA93}" srcOrd="0" destOrd="0" presId="urn:microsoft.com/office/officeart/2005/8/layout/chevron2"/>
    <dgm:cxn modelId="{A5832DAA-6840-4E32-A954-4EBCFB64DDF8}" srcId="{5ACEDD26-BA7B-45CE-A674-40280D651796}" destId="{F59669A4-4B82-4B80-A67E-9D511D5EBC7C}" srcOrd="0" destOrd="0" parTransId="{8D3970E3-230F-4E9A-B2D0-547CD349F6F7}" sibTransId="{B0EC35F5-B37D-44FD-BC82-C2E643954323}"/>
    <dgm:cxn modelId="{08A09120-4C3A-4A6D-B2D6-271BBC807F54}" srcId="{CC4E1AB5-4E6C-42A8-AAC4-47EAD85CA276}" destId="{5ACEDD26-BA7B-45CE-A674-40280D651796}" srcOrd="0" destOrd="0" parTransId="{372229F2-A0CC-422F-9F68-D1938AF39CB2}" sibTransId="{205A8A35-40DD-4A37-8FF7-0325ABD8B094}"/>
    <dgm:cxn modelId="{6F27E6B6-256B-4E2C-976E-886BBA255FDA}" srcId="{D7F69BB8-8907-4317-BAF9-995F0522E871}" destId="{2104E013-9948-43FB-9F1B-0E02EADEA74E}" srcOrd="0" destOrd="0" parTransId="{A4908FCB-16D3-468C-80EC-2D90F86C531D}" sibTransId="{E3BEA98E-E855-44A8-9131-8294120C4A41}"/>
    <dgm:cxn modelId="{F6CF8A1A-6F58-4A1D-8F84-F5EF05ACE535}" type="presOf" srcId="{2104E013-9948-43FB-9F1B-0E02EADEA74E}" destId="{6D8D80DD-0BEB-43D3-B591-9503E9F3384B}" srcOrd="0" destOrd="0" presId="urn:microsoft.com/office/officeart/2005/8/layout/chevron2"/>
    <dgm:cxn modelId="{B9E9E736-5CBC-4DD8-9F70-B7EF18DBEE0C}" type="presOf" srcId="{CC4E1AB5-4E6C-42A8-AAC4-47EAD85CA276}" destId="{5A1A6571-9A08-4204-AF82-84663299C754}" srcOrd="0" destOrd="0" presId="urn:microsoft.com/office/officeart/2005/8/layout/chevron2"/>
    <dgm:cxn modelId="{1DA28130-37D0-41E6-856D-C1D7E178A6C7}" type="presOf" srcId="{F59669A4-4B82-4B80-A67E-9D511D5EBC7C}" destId="{20024848-0FB1-4922-BE41-FAE8A7DBC1DE}" srcOrd="0" destOrd="0" presId="urn:microsoft.com/office/officeart/2005/8/layout/chevron2"/>
    <dgm:cxn modelId="{292B0F61-B84F-4BE2-966F-2E93A5E83C0F}" srcId="{F4191114-46F5-4853-9599-670EB4E3B3BE}" destId="{5D84208D-C90B-4F39-B4B9-F6C1B07FDECE}" srcOrd="0" destOrd="0" parTransId="{AF135EEF-66A8-4488-BD06-0C76F4B12237}" sibTransId="{C26267FA-44CF-4E4D-8B03-6B6C722B1962}"/>
    <dgm:cxn modelId="{EEF84565-5A10-44FB-8334-472840EEC984}" srcId="{CC4E1AB5-4E6C-42A8-AAC4-47EAD85CA276}" destId="{D7F69BB8-8907-4317-BAF9-995F0522E871}" srcOrd="2" destOrd="0" parTransId="{BA6A7B87-8462-4EB1-8F76-DDC9C7D220CF}" sibTransId="{41EBBF6E-2074-4FE4-953D-A1F9338ABFA8}"/>
    <dgm:cxn modelId="{352DD71E-AF30-4C44-96AB-7E2AC845B2EC}" type="presParOf" srcId="{5A1A6571-9A08-4204-AF82-84663299C754}" destId="{A792D869-C13A-4DB1-A150-A074BF0E5B76}" srcOrd="0" destOrd="0" presId="urn:microsoft.com/office/officeart/2005/8/layout/chevron2"/>
    <dgm:cxn modelId="{6BCD049E-448B-48C9-9E91-C0EA9BCAC7E6}" type="presParOf" srcId="{A792D869-C13A-4DB1-A150-A074BF0E5B76}" destId="{42DEC5FE-D15A-431B-8416-1FCA8C57C755}" srcOrd="0" destOrd="0" presId="urn:microsoft.com/office/officeart/2005/8/layout/chevron2"/>
    <dgm:cxn modelId="{86911370-A4C7-4D39-884C-2955B72886F3}" type="presParOf" srcId="{A792D869-C13A-4DB1-A150-A074BF0E5B76}" destId="{20024848-0FB1-4922-BE41-FAE8A7DBC1DE}" srcOrd="1" destOrd="0" presId="urn:microsoft.com/office/officeart/2005/8/layout/chevron2"/>
    <dgm:cxn modelId="{43B058F4-D082-4270-92FF-54CD3B0D6765}" type="presParOf" srcId="{5A1A6571-9A08-4204-AF82-84663299C754}" destId="{15C45D15-FE8D-4478-B1CF-F4F65145A46F}" srcOrd="1" destOrd="0" presId="urn:microsoft.com/office/officeart/2005/8/layout/chevron2"/>
    <dgm:cxn modelId="{33A06F54-431E-4F0B-A2A6-97080CE6E817}" type="presParOf" srcId="{5A1A6571-9A08-4204-AF82-84663299C754}" destId="{0D303BB7-D77F-43FB-92EC-8110DCE78504}" srcOrd="2" destOrd="0" presId="urn:microsoft.com/office/officeart/2005/8/layout/chevron2"/>
    <dgm:cxn modelId="{79C76F80-BFA5-4BE3-AC4F-76B0882D0DF6}" type="presParOf" srcId="{0D303BB7-D77F-43FB-92EC-8110DCE78504}" destId="{FB631432-625C-4E9A-A2B0-013CAFD19F93}" srcOrd="0" destOrd="0" presId="urn:microsoft.com/office/officeart/2005/8/layout/chevron2"/>
    <dgm:cxn modelId="{43717158-15CE-4194-9A17-AE8DAC2D2F0D}" type="presParOf" srcId="{0D303BB7-D77F-43FB-92EC-8110DCE78504}" destId="{5D1C8661-C287-40AF-A391-F40756CCABAD}" srcOrd="1" destOrd="0" presId="urn:microsoft.com/office/officeart/2005/8/layout/chevron2"/>
    <dgm:cxn modelId="{C251AF3C-5E37-4AFA-847C-9458BA85CFE6}" type="presParOf" srcId="{5A1A6571-9A08-4204-AF82-84663299C754}" destId="{B9D91D20-A9A2-4F1D-9778-5BF1AFBCD497}" srcOrd="3" destOrd="0" presId="urn:microsoft.com/office/officeart/2005/8/layout/chevron2"/>
    <dgm:cxn modelId="{7DD5484C-12DF-4325-9EB0-5AE0F8B7B7F7}" type="presParOf" srcId="{5A1A6571-9A08-4204-AF82-84663299C754}" destId="{401E30B4-8EEA-455A-84F9-E27BD273B1EC}" srcOrd="4" destOrd="0" presId="urn:microsoft.com/office/officeart/2005/8/layout/chevron2"/>
    <dgm:cxn modelId="{5C162EB8-481B-45EB-956D-F9997DFBCBB9}" type="presParOf" srcId="{401E30B4-8EEA-455A-84F9-E27BD273B1EC}" destId="{5FD9F44F-139B-40CD-8AC1-01093C39EA93}" srcOrd="0" destOrd="0" presId="urn:microsoft.com/office/officeart/2005/8/layout/chevron2"/>
    <dgm:cxn modelId="{B1D98639-E6BD-48D4-9F69-B4FBA0BCF77E}" type="presParOf" srcId="{401E30B4-8EEA-455A-84F9-E27BD273B1EC}" destId="{6D8D80DD-0BEB-43D3-B591-9503E9F338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4E1AB5-4E6C-42A8-AAC4-47EAD85CA27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CEDD26-BA7B-45CE-A674-40280D651796}">
      <dgm:prSet phldrT="[Текст]" custT="1"/>
      <dgm:spPr/>
      <dgm:t>
        <a:bodyPr/>
        <a:lstStyle/>
        <a:p>
          <a:r>
            <a:rPr lang="uk-UA" sz="4000" dirty="0" smtClean="0">
              <a:ln>
                <a:solidFill>
                  <a:schemeClr val="bg1"/>
                </a:solidFill>
              </a:ln>
            </a:rPr>
            <a:t>Ь</a:t>
          </a:r>
          <a:endParaRPr lang="ru-RU" sz="4000" dirty="0">
            <a:ln>
              <a:solidFill>
                <a:schemeClr val="bg1"/>
              </a:solidFill>
            </a:ln>
          </a:endParaRPr>
        </a:p>
      </dgm:t>
    </dgm:pt>
    <dgm:pt modelId="{372229F2-A0CC-422F-9F68-D1938AF39CB2}" type="parTrans" cxnId="{08A09120-4C3A-4A6D-B2D6-271BBC807F54}">
      <dgm:prSet/>
      <dgm:spPr/>
      <dgm:t>
        <a:bodyPr/>
        <a:lstStyle/>
        <a:p>
          <a:endParaRPr lang="ru-RU"/>
        </a:p>
      </dgm:t>
    </dgm:pt>
    <dgm:pt modelId="{205A8A35-40DD-4A37-8FF7-0325ABD8B094}" type="sibTrans" cxnId="{08A09120-4C3A-4A6D-B2D6-271BBC807F54}">
      <dgm:prSet/>
      <dgm:spPr/>
      <dgm:t>
        <a:bodyPr/>
        <a:lstStyle/>
        <a:p>
          <a:endParaRPr lang="ru-RU"/>
        </a:p>
      </dgm:t>
    </dgm:pt>
    <dgm:pt modelId="{F59669A4-4B82-4B80-A67E-9D511D5EBC7C}">
      <dgm:prSet phldrT="[Текст]"/>
      <dgm:spPr/>
      <dgm:t>
        <a:bodyPr/>
        <a:lstStyle/>
        <a:p>
          <a:r>
            <a:rPr lang="uk-UA" dirty="0" smtClean="0">
              <a:ln>
                <a:solidFill>
                  <a:sysClr val="windowText" lastClr="000000"/>
                </a:solidFill>
              </a:ln>
            </a:rPr>
            <a:t>Дуже м’який, як м’який знак і саме слово</a:t>
          </a:r>
          <a:endParaRPr lang="ru-RU" dirty="0">
            <a:ln>
              <a:solidFill>
                <a:sysClr val="windowText" lastClr="000000"/>
              </a:solidFill>
            </a:ln>
          </a:endParaRPr>
        </a:p>
      </dgm:t>
    </dgm:pt>
    <dgm:pt modelId="{8D3970E3-230F-4E9A-B2D0-547CD349F6F7}" type="parTrans" cxnId="{A5832DAA-6840-4E32-A954-4EBCFB64DDF8}">
      <dgm:prSet/>
      <dgm:spPr/>
      <dgm:t>
        <a:bodyPr/>
        <a:lstStyle/>
        <a:p>
          <a:endParaRPr lang="ru-RU"/>
        </a:p>
      </dgm:t>
    </dgm:pt>
    <dgm:pt modelId="{B0EC35F5-B37D-44FD-BC82-C2E643954323}" type="sibTrans" cxnId="{A5832DAA-6840-4E32-A954-4EBCFB64DDF8}">
      <dgm:prSet/>
      <dgm:spPr/>
      <dgm:t>
        <a:bodyPr/>
        <a:lstStyle/>
        <a:p>
          <a:endParaRPr lang="ru-RU"/>
        </a:p>
      </dgm:t>
    </dgm:pt>
    <dgm:pt modelId="{5A1A6571-9A08-4204-AF82-84663299C754}" type="pres">
      <dgm:prSet presAssocID="{CC4E1AB5-4E6C-42A8-AAC4-47EAD85CA2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92D869-C13A-4DB1-A150-A074BF0E5B76}" type="pres">
      <dgm:prSet presAssocID="{5ACEDD26-BA7B-45CE-A674-40280D651796}" presName="composite" presStyleCnt="0"/>
      <dgm:spPr/>
    </dgm:pt>
    <dgm:pt modelId="{42DEC5FE-D15A-431B-8416-1FCA8C57C755}" type="pres">
      <dgm:prSet presAssocID="{5ACEDD26-BA7B-45CE-A674-40280D651796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24848-0FB1-4922-BE41-FAE8A7DBC1DE}" type="pres">
      <dgm:prSet presAssocID="{5ACEDD26-BA7B-45CE-A674-40280D651796}" presName="descendantText" presStyleLbl="alignAcc1" presStyleIdx="0" presStyleCnt="1" custLinFactNeighborX="1599" custLinFactNeighborY="27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832DAA-6840-4E32-A954-4EBCFB64DDF8}" srcId="{5ACEDD26-BA7B-45CE-A674-40280D651796}" destId="{F59669A4-4B82-4B80-A67E-9D511D5EBC7C}" srcOrd="0" destOrd="0" parTransId="{8D3970E3-230F-4E9A-B2D0-547CD349F6F7}" sibTransId="{B0EC35F5-B37D-44FD-BC82-C2E643954323}"/>
    <dgm:cxn modelId="{08A09120-4C3A-4A6D-B2D6-271BBC807F54}" srcId="{CC4E1AB5-4E6C-42A8-AAC4-47EAD85CA276}" destId="{5ACEDD26-BA7B-45CE-A674-40280D651796}" srcOrd="0" destOrd="0" parTransId="{372229F2-A0CC-422F-9F68-D1938AF39CB2}" sibTransId="{205A8A35-40DD-4A37-8FF7-0325ABD8B094}"/>
    <dgm:cxn modelId="{B1DA8185-A95F-4233-ADC1-2CC7F863FF1A}" type="presOf" srcId="{5ACEDD26-BA7B-45CE-A674-40280D651796}" destId="{42DEC5FE-D15A-431B-8416-1FCA8C57C755}" srcOrd="0" destOrd="0" presId="urn:microsoft.com/office/officeart/2005/8/layout/chevron2"/>
    <dgm:cxn modelId="{A1590EE2-D15F-4BFA-A2EC-3CDEDC1C26B5}" type="presOf" srcId="{F59669A4-4B82-4B80-A67E-9D511D5EBC7C}" destId="{20024848-0FB1-4922-BE41-FAE8A7DBC1DE}" srcOrd="0" destOrd="0" presId="urn:microsoft.com/office/officeart/2005/8/layout/chevron2"/>
    <dgm:cxn modelId="{3F8ECDFD-F739-4FC2-8203-8D0019281AB8}" type="presOf" srcId="{CC4E1AB5-4E6C-42A8-AAC4-47EAD85CA276}" destId="{5A1A6571-9A08-4204-AF82-84663299C754}" srcOrd="0" destOrd="0" presId="urn:microsoft.com/office/officeart/2005/8/layout/chevron2"/>
    <dgm:cxn modelId="{9D5939B5-AE2A-403D-82A9-5FF791134D65}" type="presParOf" srcId="{5A1A6571-9A08-4204-AF82-84663299C754}" destId="{A792D869-C13A-4DB1-A150-A074BF0E5B76}" srcOrd="0" destOrd="0" presId="urn:microsoft.com/office/officeart/2005/8/layout/chevron2"/>
    <dgm:cxn modelId="{EEA4E5B4-73F7-4E95-B234-3FD38B17FC80}" type="presParOf" srcId="{A792D869-C13A-4DB1-A150-A074BF0E5B76}" destId="{42DEC5FE-D15A-431B-8416-1FCA8C57C755}" srcOrd="0" destOrd="0" presId="urn:microsoft.com/office/officeart/2005/8/layout/chevron2"/>
    <dgm:cxn modelId="{0582B4B4-FB84-4954-BACD-087C9D37AF7B}" type="presParOf" srcId="{A792D869-C13A-4DB1-A150-A074BF0E5B76}" destId="{20024848-0FB1-4922-BE41-FAE8A7DBC1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EC5FE-D15A-431B-8416-1FCA8C57C755}">
      <dsp:nvSpPr>
        <dsp:cNvPr id="0" name=""/>
        <dsp:cNvSpPr/>
      </dsp:nvSpPr>
      <dsp:spPr>
        <a:xfrm rot="5400000">
          <a:off x="-139619" y="141382"/>
          <a:ext cx="930799" cy="65155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У</a:t>
          </a:r>
          <a:endParaRPr lang="ru-RU" sz="3600" b="1" kern="12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 rot="-5400000">
        <a:off x="2" y="327542"/>
        <a:ext cx="651559" cy="279240"/>
      </dsp:txXfrm>
    </dsp:sp>
    <dsp:sp modelId="{20024848-0FB1-4922-BE41-FAE8A7DBC1DE}">
      <dsp:nvSpPr>
        <dsp:cNvPr id="0" name=""/>
        <dsp:cNvSpPr/>
      </dsp:nvSpPr>
      <dsp:spPr>
        <a:xfrm rot="5400000">
          <a:off x="3831374" y="-2958085"/>
          <a:ext cx="542878" cy="67494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>
              <a:ln>
                <a:solidFill>
                  <a:sysClr val="windowText" lastClr="000000"/>
                </a:solidFill>
              </a:ln>
            </a:rPr>
            <a:t>Унікальний,успішний,універсальний</a:t>
          </a:r>
          <a:endParaRPr lang="ru-RU" sz="2600" kern="1200" dirty="0">
            <a:ln>
              <a:solidFill>
                <a:sysClr val="windowText" lastClr="000000"/>
              </a:solidFill>
            </a:ln>
          </a:endParaRPr>
        </a:p>
      </dsp:txBody>
      <dsp:txXfrm rot="-5400000">
        <a:off x="728080" y="171710"/>
        <a:ext cx="6722967" cy="489876"/>
      </dsp:txXfrm>
    </dsp:sp>
    <dsp:sp modelId="{FB631432-625C-4E9A-A2B0-013CAFD19F93}">
      <dsp:nvSpPr>
        <dsp:cNvPr id="0" name=""/>
        <dsp:cNvSpPr/>
      </dsp:nvSpPr>
      <dsp:spPr>
        <a:xfrm rot="5400000">
          <a:off x="-139619" y="862352"/>
          <a:ext cx="930799" cy="651559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Ч</a:t>
          </a:r>
          <a:endParaRPr lang="ru-RU" sz="3200" kern="12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 rot="-5400000">
        <a:off x="2" y="1048512"/>
        <a:ext cx="651559" cy="279240"/>
      </dsp:txXfrm>
    </dsp:sp>
    <dsp:sp modelId="{5D1C8661-C287-40AF-A391-F40756CCABAD}">
      <dsp:nvSpPr>
        <dsp:cNvPr id="0" name=""/>
        <dsp:cNvSpPr/>
      </dsp:nvSpPr>
      <dsp:spPr>
        <a:xfrm rot="5400000">
          <a:off x="3803689" y="-2429398"/>
          <a:ext cx="605019" cy="69092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>
              <a:ln>
                <a:solidFill>
                  <a:sysClr val="windowText" lastClr="000000"/>
                </a:solidFill>
              </a:ln>
            </a:rPr>
            <a:t>Чесний,чуйний,людяний, з почуттям гумору.</a:t>
          </a:r>
          <a:endParaRPr lang="ru-RU" sz="2600" kern="1200" dirty="0">
            <a:ln>
              <a:solidFill>
                <a:sysClr val="windowText" lastClr="000000"/>
              </a:solidFill>
            </a:ln>
          </a:endParaRPr>
        </a:p>
      </dsp:txBody>
      <dsp:txXfrm rot="-5400000">
        <a:off x="651559" y="752267"/>
        <a:ext cx="6879745" cy="545949"/>
      </dsp:txXfrm>
    </dsp:sp>
    <dsp:sp modelId="{5FD9F44F-139B-40CD-8AC1-01093C39EA93}">
      <dsp:nvSpPr>
        <dsp:cNvPr id="0" name=""/>
        <dsp:cNvSpPr/>
      </dsp:nvSpPr>
      <dsp:spPr>
        <a:xfrm rot="5400000">
          <a:off x="-139619" y="1583321"/>
          <a:ext cx="930799" cy="65155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n>
                <a:solidFill>
                  <a:schemeClr val="bg1"/>
                </a:solidFill>
              </a:ln>
            </a:rPr>
            <a:t>И</a:t>
          </a:r>
          <a:endParaRPr lang="ru-RU" sz="3200" kern="1200" dirty="0">
            <a:ln>
              <a:solidFill>
                <a:schemeClr val="bg1"/>
              </a:solidFill>
            </a:ln>
          </a:endParaRPr>
        </a:p>
      </dsp:txBody>
      <dsp:txXfrm rot="-5400000">
        <a:off x="2" y="1769481"/>
        <a:ext cx="651559" cy="279240"/>
      </dsp:txXfrm>
    </dsp:sp>
    <dsp:sp modelId="{6D8D80DD-0BEB-43D3-B591-9503E9F3384B}">
      <dsp:nvSpPr>
        <dsp:cNvPr id="0" name=""/>
        <dsp:cNvSpPr/>
      </dsp:nvSpPr>
      <dsp:spPr>
        <a:xfrm rot="5400000">
          <a:off x="3803689" y="-1708428"/>
          <a:ext cx="605019" cy="69092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>
              <a:ln>
                <a:solidFill>
                  <a:sysClr val="windowText" lastClr="000000"/>
                </a:solidFill>
              </a:ln>
            </a:rPr>
            <a:t>Інтелігентний, індивідуальний.</a:t>
          </a:r>
          <a:endParaRPr lang="ru-RU" sz="2600" kern="1200" dirty="0">
            <a:ln>
              <a:solidFill>
                <a:sysClr val="windowText" lastClr="000000"/>
              </a:solidFill>
            </a:ln>
          </a:endParaRPr>
        </a:p>
      </dsp:txBody>
      <dsp:txXfrm rot="-5400000">
        <a:off x="651559" y="1473237"/>
        <a:ext cx="6879745" cy="545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EC5FE-D15A-431B-8416-1FCA8C57C755}">
      <dsp:nvSpPr>
        <dsp:cNvPr id="0" name=""/>
        <dsp:cNvSpPr/>
      </dsp:nvSpPr>
      <dsp:spPr>
        <a:xfrm rot="5400000">
          <a:off x="-139619" y="141382"/>
          <a:ext cx="930799" cy="65155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Т</a:t>
          </a:r>
          <a:endParaRPr lang="ru-RU" sz="4000" kern="12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 rot="-5400000">
        <a:off x="2" y="327542"/>
        <a:ext cx="651559" cy="279240"/>
      </dsp:txXfrm>
    </dsp:sp>
    <dsp:sp modelId="{20024848-0FB1-4922-BE41-FAE8A7DBC1DE}">
      <dsp:nvSpPr>
        <dsp:cNvPr id="0" name=""/>
        <dsp:cNvSpPr/>
      </dsp:nvSpPr>
      <dsp:spPr>
        <a:xfrm rot="5400000">
          <a:off x="3767526" y="-3114204"/>
          <a:ext cx="605337" cy="68372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>
              <a:ln>
                <a:solidFill>
                  <a:sysClr val="windowText" lastClr="000000"/>
                </a:solidFill>
              </a:ln>
            </a:rPr>
            <a:t>Тактовний,толерантний,терплячий.</a:t>
          </a:r>
          <a:endParaRPr lang="ru-RU" sz="2700" kern="1200" dirty="0">
            <a:ln>
              <a:solidFill>
                <a:sysClr val="windowText" lastClr="000000"/>
              </a:solidFill>
            </a:ln>
          </a:endParaRPr>
        </a:p>
      </dsp:txBody>
      <dsp:txXfrm rot="-5400000">
        <a:off x="651559" y="31313"/>
        <a:ext cx="6807722" cy="546237"/>
      </dsp:txXfrm>
    </dsp:sp>
    <dsp:sp modelId="{FB631432-625C-4E9A-A2B0-013CAFD19F93}">
      <dsp:nvSpPr>
        <dsp:cNvPr id="0" name=""/>
        <dsp:cNvSpPr/>
      </dsp:nvSpPr>
      <dsp:spPr>
        <a:xfrm rot="5400000">
          <a:off x="-139619" y="862352"/>
          <a:ext cx="930799" cy="651559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ln>
                <a:solidFill>
                  <a:schemeClr val="bg1"/>
                </a:solidFill>
              </a:ln>
            </a:rPr>
            <a:t>Е</a:t>
          </a:r>
          <a:endParaRPr lang="ru-RU" sz="4000" kern="1200" dirty="0">
            <a:ln>
              <a:solidFill>
                <a:schemeClr val="bg1"/>
              </a:solidFill>
            </a:ln>
          </a:endParaRPr>
        </a:p>
      </dsp:txBody>
      <dsp:txXfrm rot="-5400000">
        <a:off x="2" y="1048512"/>
        <a:ext cx="651559" cy="279240"/>
      </dsp:txXfrm>
    </dsp:sp>
    <dsp:sp modelId="{5D1C8661-C287-40AF-A391-F40756CCABAD}">
      <dsp:nvSpPr>
        <dsp:cNvPr id="0" name=""/>
        <dsp:cNvSpPr/>
      </dsp:nvSpPr>
      <dsp:spPr>
        <a:xfrm rot="5400000">
          <a:off x="3753737" y="-2375328"/>
          <a:ext cx="605019" cy="68372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>
              <a:ln>
                <a:solidFill>
                  <a:sysClr val="windowText" lastClr="000000"/>
                </a:solidFill>
              </a:ln>
            </a:rPr>
            <a:t>Енергійний,емоційний,ефективний</a:t>
          </a:r>
          <a:endParaRPr lang="ru-RU" sz="2700" kern="1200" dirty="0">
            <a:ln>
              <a:solidFill>
                <a:sysClr val="windowText" lastClr="000000"/>
              </a:solidFill>
            </a:ln>
          </a:endParaRPr>
        </a:p>
      </dsp:txBody>
      <dsp:txXfrm rot="-5400000">
        <a:off x="637611" y="770333"/>
        <a:ext cx="6807737" cy="545949"/>
      </dsp:txXfrm>
    </dsp:sp>
    <dsp:sp modelId="{5FD9F44F-139B-40CD-8AC1-01093C39EA93}">
      <dsp:nvSpPr>
        <dsp:cNvPr id="0" name=""/>
        <dsp:cNvSpPr/>
      </dsp:nvSpPr>
      <dsp:spPr>
        <a:xfrm rot="5400000">
          <a:off x="-139619" y="1583321"/>
          <a:ext cx="930799" cy="65155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n>
                <a:solidFill>
                  <a:schemeClr val="bg1"/>
                </a:solidFill>
              </a:ln>
            </a:rPr>
            <a:t>Л</a:t>
          </a:r>
          <a:endParaRPr lang="ru-RU" sz="3600" kern="1200" dirty="0">
            <a:ln>
              <a:solidFill>
                <a:schemeClr val="bg1"/>
              </a:solidFill>
            </a:ln>
          </a:endParaRPr>
        </a:p>
      </dsp:txBody>
      <dsp:txXfrm rot="-5400000">
        <a:off x="2" y="1769481"/>
        <a:ext cx="651559" cy="279240"/>
      </dsp:txXfrm>
    </dsp:sp>
    <dsp:sp modelId="{6D8D80DD-0BEB-43D3-B591-9503E9F3384B}">
      <dsp:nvSpPr>
        <dsp:cNvPr id="0" name=""/>
        <dsp:cNvSpPr/>
      </dsp:nvSpPr>
      <dsp:spPr>
        <a:xfrm rot="5400000">
          <a:off x="3767685" y="-1672424"/>
          <a:ext cx="605019" cy="68372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>
              <a:ln>
                <a:solidFill>
                  <a:sysClr val="windowText" lastClr="000000"/>
                </a:solidFill>
              </a:ln>
            </a:rPr>
            <a:t>Люблячий дітей та свою роботу</a:t>
          </a:r>
          <a:endParaRPr lang="ru-RU" sz="2700" kern="1200" dirty="0">
            <a:ln>
              <a:solidFill>
                <a:sysClr val="windowText" lastClr="000000"/>
              </a:solidFill>
            </a:ln>
          </a:endParaRPr>
        </a:p>
      </dsp:txBody>
      <dsp:txXfrm rot="-5400000">
        <a:off x="651559" y="1473237"/>
        <a:ext cx="6807737" cy="5459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EC5FE-D15A-431B-8416-1FCA8C57C755}">
      <dsp:nvSpPr>
        <dsp:cNvPr id="0" name=""/>
        <dsp:cNvSpPr/>
      </dsp:nvSpPr>
      <dsp:spPr>
        <a:xfrm rot="5400000">
          <a:off x="-129361" y="130204"/>
          <a:ext cx="862409" cy="6036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ln>
                <a:solidFill>
                  <a:schemeClr val="bg1"/>
                </a:solidFill>
              </a:ln>
            </a:rPr>
            <a:t>Ь</a:t>
          </a:r>
          <a:endParaRPr lang="ru-RU" sz="4000" kern="1200" dirty="0">
            <a:ln>
              <a:solidFill>
                <a:schemeClr val="bg1"/>
              </a:solidFill>
            </a:ln>
          </a:endParaRPr>
        </a:p>
      </dsp:txBody>
      <dsp:txXfrm rot="-5400000">
        <a:off x="1" y="302685"/>
        <a:ext cx="603686" cy="258723"/>
      </dsp:txXfrm>
    </dsp:sp>
    <dsp:sp modelId="{20024848-0FB1-4922-BE41-FAE8A7DBC1DE}">
      <dsp:nvSpPr>
        <dsp:cNvPr id="0" name=""/>
        <dsp:cNvSpPr/>
      </dsp:nvSpPr>
      <dsp:spPr>
        <a:xfrm rot="5400000">
          <a:off x="3765828" y="-3004415"/>
          <a:ext cx="560860" cy="68851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n>
                <a:solidFill>
                  <a:sysClr val="windowText" lastClr="000000"/>
                </a:solidFill>
              </a:ln>
            </a:rPr>
            <a:t>Дуже м’який, як м’який знак і саме слово</a:t>
          </a:r>
          <a:endParaRPr lang="ru-RU" sz="2800" kern="1200" dirty="0">
            <a:ln>
              <a:solidFill>
                <a:sysClr val="windowText" lastClr="000000"/>
              </a:solidFill>
            </a:ln>
          </a:endParaRPr>
        </a:p>
      </dsp:txBody>
      <dsp:txXfrm rot="-5400000">
        <a:off x="603686" y="185106"/>
        <a:ext cx="6857766" cy="506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acher\Documents\ViberDownloads\0-02-05-39a365459d3fc94c7276b52c691690c6732361e1861e385a267eeb98dd563a28_88817c607f8009b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40" y="764704"/>
            <a:ext cx="3008381" cy="4481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165434"/>
            <a:ext cx="2876058" cy="20313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дітей 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– вчитель, наставник, друг, порадник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колег 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– друг, порадник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родини 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– донечка, сестра,мама та дружина.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34" y="5304513"/>
            <a:ext cx="8712967" cy="132343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Місія: </a:t>
            </a:r>
            <a:r>
              <a:rPr lang="uk-UA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навчити та виховувати так, щоб у кожному дитячому серці запалати вогник добра</a:t>
            </a:r>
            <a:r>
              <a:rPr lang="uk-U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Візія</a:t>
            </a:r>
            <a:r>
              <a:rPr lang="uk-UA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навчати, розвивати, виховувати, зробити навчання цікавим, всебічно розвивати творчі здібності дітей формуючи свідому особистість</a:t>
            </a:r>
            <a:r>
              <a:rPr lang="uk-U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1386" y="1782470"/>
            <a:ext cx="2872460" cy="31700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Я за 5 років </a:t>
            </a:r>
            <a:r>
              <a:rPr lang="uk-U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освоїла НУШ, навчилася працювати на онлайн платформах , поєднувати онлайн та офлайн навчання, створювати та працювати з інтерактивними вправами.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982" y="227910"/>
            <a:ext cx="6768752" cy="1167135"/>
          </a:xfr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  <a:effectLst>
            <a:reflection stA="85000" endPos="0" dist="508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uk-UA" i="1" dirty="0" err="1" smtClean="0">
                <a:latin typeface="Constantia" pitchFamily="18" charset="0"/>
              </a:rPr>
              <a:t>Биченко</a:t>
            </a:r>
            <a:r>
              <a:rPr lang="uk-UA" i="1" dirty="0" smtClean="0">
                <a:latin typeface="Constantia" pitchFamily="18" charset="0"/>
              </a:rPr>
              <a:t> Ірина Григорівна</a:t>
            </a:r>
            <a:br>
              <a:rPr lang="uk-UA" i="1" dirty="0" smtClean="0">
                <a:latin typeface="Constantia" pitchFamily="18" charset="0"/>
              </a:rPr>
            </a:br>
            <a:r>
              <a:rPr lang="uk-UA" sz="3600" i="1" dirty="0" smtClean="0">
                <a:latin typeface="Constantia" pitchFamily="18" charset="0"/>
              </a:rPr>
              <a:t>вчитель початкових класів</a:t>
            </a:r>
            <a:endParaRPr lang="ru-RU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248" y="260648"/>
            <a:ext cx="6334992" cy="1254119"/>
          </a:xfrm>
          <a:solidFill>
            <a:schemeClr val="bg1">
              <a:alpha val="61000"/>
            </a:schemeClr>
          </a:solidFill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Мій досвід викладання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452" y="1677482"/>
            <a:ext cx="3114111" cy="3240360"/>
          </a:xfrm>
          <a:solidFill>
            <a:schemeClr val="bg1">
              <a:alpha val="58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Навчилася працювати в умовах пандемії, війни.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Опанувала навчальні платформи: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Kachoot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Google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Workpace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Emoji.com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teacher\Documents\ViberDownloads\0-02-05-4f85fd7d197a6952635000f7a6997e557868672243add1226f247d296ab29acc_fe17d4e20d7d1c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828" y="4416125"/>
            <a:ext cx="1656184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eacher\Documents\ViberDownloads\0-02-05-5ec1c1d8395825eb332a7d449023af039021cc0c2ad4de9b57af644fedb51855_9a546ec757610d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804" y="116632"/>
            <a:ext cx="1656184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eacher\Documents\ViberDownloads\0-02-05-cc08b08bcb210908a85c4fe3c2341c6861ba2060d752750b9e9d69b5c662557b_7d1643a3253ff62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66" y="4716378"/>
            <a:ext cx="2543989" cy="190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eacher\Documents\ViberDownloads\0-02-05-72a01d72c06c88abd42a5dd0d249d0ef6589757c8feafa4df13c9b8687a350a5_74befd596e0aaf7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63" y="1789425"/>
            <a:ext cx="3757722" cy="250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eacher\Documents\ViberDownloads\0-02-05-b2400fec0228512e9fac91fdccbe4f6cc22176affcdf0a6d197bc34acda9e937_d1198570f720e9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892" y="4978913"/>
            <a:ext cx="2292279" cy="171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teacher\Documents\ViberDownloads\0-02-05-8c4f88696d2e7fcd50df51e40a3bbc9b73fd386cc60118b920973542256bcc6d_2523985a6140d69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85" y="2470634"/>
            <a:ext cx="1836936" cy="244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3000"/>
            </a:schemeClr>
          </a:solidFill>
          <a:effectLst>
            <a:reflection stA="81000" endPos="0" dist="508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Підвищення професійного рівня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Мої сертифікати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7" t="8843" r="50638" b="5442"/>
          <a:stretch/>
        </p:blipFill>
        <p:spPr bwMode="auto">
          <a:xfrm>
            <a:off x="4716016" y="1484784"/>
            <a:ext cx="3694869" cy="494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teacher\Documents\ViberDownloads\0-02-05-a975795bd44a41a6738e46fb821fc6069c84d1f7f3902b4e11d21f097d60ed25_919243b4285da1c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676" y="2237129"/>
            <a:ext cx="4583324" cy="343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0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920880" cy="1152128"/>
          </a:xfrm>
          <a:solidFill>
            <a:schemeClr val="bg1">
              <a:alpha val="74000"/>
            </a:schemeClr>
          </a:solidFill>
          <a:effectLst>
            <a:reflection stA="45000" endPos="26000" dir="5400000" sy="-100000" algn="bl" rotWithShape="0"/>
            <a:softEdge rad="63500"/>
          </a:effectLst>
        </p:spPr>
        <p:txBody>
          <a:bodyPr>
            <a:normAutofit fontScale="90000"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Сутність сучасного вчителя у самому слові «учитель»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81064929"/>
              </p:ext>
            </p:extLst>
          </p:nvPr>
        </p:nvGraphicFramePr>
        <p:xfrm>
          <a:off x="323528" y="1484784"/>
          <a:ext cx="756084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14142031"/>
              </p:ext>
            </p:extLst>
          </p:nvPr>
        </p:nvGraphicFramePr>
        <p:xfrm>
          <a:off x="323528" y="3717032"/>
          <a:ext cx="74888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879620552"/>
              </p:ext>
            </p:extLst>
          </p:nvPr>
        </p:nvGraphicFramePr>
        <p:xfrm>
          <a:off x="323528" y="5877272"/>
          <a:ext cx="748883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657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224" b="95527" l="5920" r="95040">
                        <a14:foregroundMark x1="27040" y1="32907" x2="51840" y2="47284"/>
                        <a14:foregroundMark x1="14720" y1="64217" x2="14720" y2="88339"/>
                        <a14:foregroundMark x1="12160" y1="61022" x2="6240" y2="75559"/>
                        <a14:foregroundMark x1="7520" y1="78115" x2="13600" y2="83387"/>
                        <a14:foregroundMark x1="20160" y1="91534" x2="91840" y2="69010"/>
                        <a14:foregroundMark x1="20000" y1="92013" x2="93280" y2="900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241" y="4461650"/>
            <a:ext cx="2411760" cy="24156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7000"/>
            </a:schemeClr>
          </a:solidFill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Мої плани на майбутнє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6768752" cy="4320479"/>
          </a:xfrm>
          <a:solidFill>
            <a:schemeClr val="bg1">
              <a:alpha val="64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Подальша робота над вдосконалення навичок роботи на різних онлайн платформах.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Підвищувати свій професійний рівень і не зупинятися на досягнутому.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Вивчати досвід колег.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Відкривати для себе горизонти нових можливостей.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Зустріти перемогу і жити під мирним небом.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120</TotalTime>
  <Words>208</Words>
  <Application>Microsoft Office PowerPoint</Application>
  <PresentationFormat>Экран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Constantia</vt:lpstr>
      <vt:lpstr>Times New Roman</vt:lpstr>
      <vt:lpstr>Wingdings</vt:lpstr>
      <vt:lpstr>Тема Office</vt:lpstr>
      <vt:lpstr>Биченко Ірина Григорівна вчитель початкових класів</vt:lpstr>
      <vt:lpstr>Мій досвід викладання</vt:lpstr>
      <vt:lpstr>Підвищення професійного рівня   Мої сертифікати</vt:lpstr>
      <vt:lpstr>Сутність сучасного вчителя у самому слові «учитель»</vt:lpstr>
      <vt:lpstr>Мої плани на майбутнє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Биченко Ірина Григо</dc:title>
  <dc:creator>teacher</dc:creator>
  <cp:lastModifiedBy>PC</cp:lastModifiedBy>
  <cp:revision>15</cp:revision>
  <dcterms:created xsi:type="dcterms:W3CDTF">2023-03-24T06:51:51Z</dcterms:created>
  <dcterms:modified xsi:type="dcterms:W3CDTF">2023-03-25T20:04:05Z</dcterms:modified>
</cp:coreProperties>
</file>