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7"/>
  </p:handout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3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0592A-0782-4625-A26B-B42B66DF37CE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E8C178-3588-4570-97B7-A327DD4769D3}">
      <dgm:prSet phldrT="[Текст]"/>
      <dgm:spPr/>
      <dgm:t>
        <a:bodyPr/>
        <a:lstStyle/>
        <a:p>
          <a:r>
            <a:rPr lang="ru-RU" dirty="0" err="1" smtClean="0"/>
            <a:t>Тьюторство</a:t>
          </a:r>
          <a:endParaRPr lang="ru-RU" dirty="0"/>
        </a:p>
      </dgm:t>
    </dgm:pt>
    <dgm:pt modelId="{D39346D1-EAE2-46BF-8E8F-09D95B7ABCA2}" type="parTrans" cxnId="{8064425A-8007-4BC8-8CBE-7C6B2A49599D}">
      <dgm:prSet/>
      <dgm:spPr/>
      <dgm:t>
        <a:bodyPr/>
        <a:lstStyle/>
        <a:p>
          <a:endParaRPr lang="ru-RU"/>
        </a:p>
      </dgm:t>
    </dgm:pt>
    <dgm:pt modelId="{910BD2ED-1AB1-4FAE-BBDA-DDB6A09FD58F}" type="sibTrans" cxnId="{8064425A-8007-4BC8-8CBE-7C6B2A49599D}">
      <dgm:prSet/>
      <dgm:spPr/>
      <dgm:t>
        <a:bodyPr/>
        <a:lstStyle/>
        <a:p>
          <a:endParaRPr lang="ru-RU"/>
        </a:p>
      </dgm:t>
    </dgm:pt>
    <dgm:pt modelId="{EE5DA95E-AA51-4060-BB54-EA22A0F208DE}">
      <dgm:prSet phldrT="[Текст]"/>
      <dgm:spPr/>
      <dgm:t>
        <a:bodyPr/>
        <a:lstStyle/>
        <a:p>
          <a:r>
            <a:rPr lang="ru-RU" dirty="0" err="1" smtClean="0"/>
            <a:t>Коучинг</a:t>
          </a:r>
          <a:endParaRPr lang="ru-RU" dirty="0"/>
        </a:p>
      </dgm:t>
    </dgm:pt>
    <dgm:pt modelId="{83227FC9-789C-4AA3-AC28-CB127D82FA23}" type="parTrans" cxnId="{E3FF8EBE-13DF-4882-A1DD-1BE876F9BFDD}">
      <dgm:prSet/>
      <dgm:spPr/>
      <dgm:t>
        <a:bodyPr/>
        <a:lstStyle/>
        <a:p>
          <a:endParaRPr lang="ru-RU"/>
        </a:p>
      </dgm:t>
    </dgm:pt>
    <dgm:pt modelId="{0B35413F-2D96-4ABE-835B-AD1E8E7C508F}" type="sibTrans" cxnId="{E3FF8EBE-13DF-4882-A1DD-1BE876F9BFDD}">
      <dgm:prSet/>
      <dgm:spPr/>
      <dgm:t>
        <a:bodyPr/>
        <a:lstStyle/>
        <a:p>
          <a:endParaRPr lang="ru-RU"/>
        </a:p>
      </dgm:t>
    </dgm:pt>
    <dgm:pt modelId="{7A9B4A55-0E5E-48AC-BA88-FC8FD0AF1790}">
      <dgm:prSet phldrT="[Текст]"/>
      <dgm:spPr/>
      <dgm:t>
        <a:bodyPr/>
        <a:lstStyle/>
        <a:p>
          <a:r>
            <a:rPr lang="ru-RU" dirty="0" err="1" smtClean="0"/>
            <a:t>Фасилітація</a:t>
          </a:r>
          <a:endParaRPr lang="ru-RU" dirty="0"/>
        </a:p>
      </dgm:t>
    </dgm:pt>
    <dgm:pt modelId="{666F7412-E895-480B-B7DF-B820254C7660}" type="parTrans" cxnId="{992BE5C3-1134-462D-8973-277BD7030342}">
      <dgm:prSet/>
      <dgm:spPr/>
      <dgm:t>
        <a:bodyPr/>
        <a:lstStyle/>
        <a:p>
          <a:endParaRPr lang="ru-RU"/>
        </a:p>
      </dgm:t>
    </dgm:pt>
    <dgm:pt modelId="{37DA93E0-C8EA-4065-84BC-D83676364501}" type="sibTrans" cxnId="{992BE5C3-1134-462D-8973-277BD7030342}">
      <dgm:prSet/>
      <dgm:spPr/>
      <dgm:t>
        <a:bodyPr/>
        <a:lstStyle/>
        <a:p>
          <a:endParaRPr lang="ru-RU"/>
        </a:p>
      </dgm:t>
    </dgm:pt>
    <dgm:pt modelId="{E5793583-D24B-4695-AD2F-EAC26B5BBA45}">
      <dgm:prSet phldrT="[Текст]"/>
      <dgm:spPr/>
      <dgm:t>
        <a:bodyPr/>
        <a:lstStyle/>
        <a:p>
          <a:r>
            <a:rPr lang="ru-RU" dirty="0" err="1" smtClean="0"/>
            <a:t>Комунікація</a:t>
          </a:r>
          <a:endParaRPr lang="ru-RU" dirty="0"/>
        </a:p>
      </dgm:t>
    </dgm:pt>
    <dgm:pt modelId="{5D5D484F-056D-48A0-A2BF-307348751742}" type="parTrans" cxnId="{61314FEE-E2C9-439C-BC8F-5CCB01C936A3}">
      <dgm:prSet/>
      <dgm:spPr/>
      <dgm:t>
        <a:bodyPr/>
        <a:lstStyle/>
        <a:p>
          <a:endParaRPr lang="ru-RU"/>
        </a:p>
      </dgm:t>
    </dgm:pt>
    <dgm:pt modelId="{8F3D343C-089F-403E-997F-44D4B61C655F}" type="sibTrans" cxnId="{61314FEE-E2C9-439C-BC8F-5CCB01C936A3}">
      <dgm:prSet/>
      <dgm:spPr/>
      <dgm:t>
        <a:bodyPr/>
        <a:lstStyle/>
        <a:p>
          <a:endParaRPr lang="ru-RU"/>
        </a:p>
      </dgm:t>
    </dgm:pt>
    <dgm:pt modelId="{BB710C91-BA71-48BD-AC8F-E3FDD855BCFE}" type="pres">
      <dgm:prSet presAssocID="{7F20592A-0782-4625-A26B-B42B66DF37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8BAFA-15AD-4BFE-ACAB-3DBEC8BF19A9}" type="pres">
      <dgm:prSet presAssocID="{7F20592A-0782-4625-A26B-B42B66DF37CE}" presName="axisShape" presStyleLbl="bgShp" presStyleIdx="0" presStyleCnt="1"/>
      <dgm:spPr/>
    </dgm:pt>
    <dgm:pt modelId="{CFC89E95-4A4B-4E60-AC1A-6A2B02FFD8B4}" type="pres">
      <dgm:prSet presAssocID="{7F20592A-0782-4625-A26B-B42B66DF37C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2F523-2D3F-40C8-9106-AE963F151282}" type="pres">
      <dgm:prSet presAssocID="{7F20592A-0782-4625-A26B-B42B66DF37C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5207E-4E8B-441F-9A82-A65800EDE524}" type="pres">
      <dgm:prSet presAssocID="{7F20592A-0782-4625-A26B-B42B66DF37C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FD62-C824-4CA4-819F-9C449A0E0366}" type="pres">
      <dgm:prSet presAssocID="{7F20592A-0782-4625-A26B-B42B66DF37C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8EB1A-8A52-4DFA-8B3C-4D9A4C566355}" type="presOf" srcId="{7A9B4A55-0E5E-48AC-BA88-FC8FD0AF1790}" destId="{6CD5207E-4E8B-441F-9A82-A65800EDE524}" srcOrd="0" destOrd="0" presId="urn:microsoft.com/office/officeart/2005/8/layout/matrix2"/>
    <dgm:cxn modelId="{8064425A-8007-4BC8-8CBE-7C6B2A49599D}" srcId="{7F20592A-0782-4625-A26B-B42B66DF37CE}" destId="{96E8C178-3588-4570-97B7-A327DD4769D3}" srcOrd="0" destOrd="0" parTransId="{D39346D1-EAE2-46BF-8E8F-09D95B7ABCA2}" sibTransId="{910BD2ED-1AB1-4FAE-BBDA-DDB6A09FD58F}"/>
    <dgm:cxn modelId="{0FE4F3B7-2B0A-4700-84BA-4AE95C8346AB}" type="presOf" srcId="{E5793583-D24B-4695-AD2F-EAC26B5BBA45}" destId="{846FFD62-C824-4CA4-819F-9C449A0E0366}" srcOrd="0" destOrd="0" presId="urn:microsoft.com/office/officeart/2005/8/layout/matrix2"/>
    <dgm:cxn modelId="{E3FF8EBE-13DF-4882-A1DD-1BE876F9BFDD}" srcId="{7F20592A-0782-4625-A26B-B42B66DF37CE}" destId="{EE5DA95E-AA51-4060-BB54-EA22A0F208DE}" srcOrd="1" destOrd="0" parTransId="{83227FC9-789C-4AA3-AC28-CB127D82FA23}" sibTransId="{0B35413F-2D96-4ABE-835B-AD1E8E7C508F}"/>
    <dgm:cxn modelId="{61314FEE-E2C9-439C-BC8F-5CCB01C936A3}" srcId="{7F20592A-0782-4625-A26B-B42B66DF37CE}" destId="{E5793583-D24B-4695-AD2F-EAC26B5BBA45}" srcOrd="3" destOrd="0" parTransId="{5D5D484F-056D-48A0-A2BF-307348751742}" sibTransId="{8F3D343C-089F-403E-997F-44D4B61C655F}"/>
    <dgm:cxn modelId="{E43D6AED-40FB-41AB-B766-C7146E8B884A}" type="presOf" srcId="{EE5DA95E-AA51-4060-BB54-EA22A0F208DE}" destId="{7FE2F523-2D3F-40C8-9106-AE963F151282}" srcOrd="0" destOrd="0" presId="urn:microsoft.com/office/officeart/2005/8/layout/matrix2"/>
    <dgm:cxn modelId="{89D671D3-4395-49EF-9669-9B7387D2E113}" type="presOf" srcId="{96E8C178-3588-4570-97B7-A327DD4769D3}" destId="{CFC89E95-4A4B-4E60-AC1A-6A2B02FFD8B4}" srcOrd="0" destOrd="0" presId="urn:microsoft.com/office/officeart/2005/8/layout/matrix2"/>
    <dgm:cxn modelId="{68A69F46-60ED-42B6-BB6B-F9AED3599721}" type="presOf" srcId="{7F20592A-0782-4625-A26B-B42B66DF37CE}" destId="{BB710C91-BA71-48BD-AC8F-E3FDD855BCFE}" srcOrd="0" destOrd="0" presId="urn:microsoft.com/office/officeart/2005/8/layout/matrix2"/>
    <dgm:cxn modelId="{992BE5C3-1134-462D-8973-277BD7030342}" srcId="{7F20592A-0782-4625-A26B-B42B66DF37CE}" destId="{7A9B4A55-0E5E-48AC-BA88-FC8FD0AF1790}" srcOrd="2" destOrd="0" parTransId="{666F7412-E895-480B-B7DF-B820254C7660}" sibTransId="{37DA93E0-C8EA-4065-84BC-D83676364501}"/>
    <dgm:cxn modelId="{0F9CE9B8-1295-49EB-98DC-F176351A95B4}" type="presParOf" srcId="{BB710C91-BA71-48BD-AC8F-E3FDD855BCFE}" destId="{E7C8BAFA-15AD-4BFE-ACAB-3DBEC8BF19A9}" srcOrd="0" destOrd="0" presId="urn:microsoft.com/office/officeart/2005/8/layout/matrix2"/>
    <dgm:cxn modelId="{F9F29DA4-2496-4C83-AF73-3C9334D5CDC5}" type="presParOf" srcId="{BB710C91-BA71-48BD-AC8F-E3FDD855BCFE}" destId="{CFC89E95-4A4B-4E60-AC1A-6A2B02FFD8B4}" srcOrd="1" destOrd="0" presId="urn:microsoft.com/office/officeart/2005/8/layout/matrix2"/>
    <dgm:cxn modelId="{73F4CAFB-2812-4514-8CE2-7D37A4A4BB12}" type="presParOf" srcId="{BB710C91-BA71-48BD-AC8F-E3FDD855BCFE}" destId="{7FE2F523-2D3F-40C8-9106-AE963F151282}" srcOrd="2" destOrd="0" presId="urn:microsoft.com/office/officeart/2005/8/layout/matrix2"/>
    <dgm:cxn modelId="{11C80FE7-EF7B-4632-9627-FCB737A67279}" type="presParOf" srcId="{BB710C91-BA71-48BD-AC8F-E3FDD855BCFE}" destId="{6CD5207E-4E8B-441F-9A82-A65800EDE524}" srcOrd="3" destOrd="0" presId="urn:microsoft.com/office/officeart/2005/8/layout/matrix2"/>
    <dgm:cxn modelId="{A48BB57D-D558-4290-BCD5-25F6E4C8CBD2}" type="presParOf" srcId="{BB710C91-BA71-48BD-AC8F-E3FDD855BCFE}" destId="{846FFD62-C824-4CA4-819F-9C449A0E03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6F214-1E2D-4AB4-890D-F7151E09F7F8}" type="doc">
      <dgm:prSet loTypeId="urn:microsoft.com/office/officeart/2005/8/layout/chevron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D3329A-30C3-4E98-8C35-0D9F31571E5A}">
      <dgm:prSet phldrT="[Текст]" custT="1"/>
      <dgm:spPr/>
      <dgm:t>
        <a:bodyPr/>
        <a:lstStyle/>
        <a:p>
          <a:endParaRPr lang="ru-RU" sz="4400" dirty="0"/>
        </a:p>
      </dgm:t>
    </dgm:pt>
    <dgm:pt modelId="{6EDB6DBE-3F0B-4812-AFBC-8674B3BB6F81}" type="parTrans" cxnId="{F5022397-F135-4FA3-BEA7-EE35D472E389}">
      <dgm:prSet/>
      <dgm:spPr/>
      <dgm:t>
        <a:bodyPr/>
        <a:lstStyle/>
        <a:p>
          <a:endParaRPr lang="ru-RU" sz="4000"/>
        </a:p>
      </dgm:t>
    </dgm:pt>
    <dgm:pt modelId="{D232879F-A79F-43F9-A17A-97321EFFBA20}" type="sibTrans" cxnId="{F5022397-F135-4FA3-BEA7-EE35D472E389}">
      <dgm:prSet/>
      <dgm:spPr/>
      <dgm:t>
        <a:bodyPr/>
        <a:lstStyle/>
        <a:p>
          <a:endParaRPr lang="ru-RU" sz="4000"/>
        </a:p>
      </dgm:t>
    </dgm:pt>
    <dgm:pt modelId="{A61AE3C1-9EC9-4438-874B-797EDCA9CED2}">
      <dgm:prSet phldrT="[Текст]" custT="1"/>
      <dgm:spPr/>
      <dgm:t>
        <a:bodyPr/>
        <a:lstStyle/>
        <a:p>
          <a:endParaRPr lang="ru-RU" sz="4400" dirty="0"/>
        </a:p>
      </dgm:t>
    </dgm:pt>
    <dgm:pt modelId="{ADDBBBEB-FDA7-42A5-86F7-F49DF4B3B59F}" type="parTrans" cxnId="{1138308A-6E88-4163-A986-79A1AF0E9ACE}">
      <dgm:prSet/>
      <dgm:spPr/>
      <dgm:t>
        <a:bodyPr/>
        <a:lstStyle/>
        <a:p>
          <a:endParaRPr lang="ru-RU" sz="4000"/>
        </a:p>
      </dgm:t>
    </dgm:pt>
    <dgm:pt modelId="{872E4872-643C-47F5-A42F-DF85B5FEACEE}" type="sibTrans" cxnId="{1138308A-6E88-4163-A986-79A1AF0E9ACE}">
      <dgm:prSet/>
      <dgm:spPr/>
      <dgm:t>
        <a:bodyPr/>
        <a:lstStyle/>
        <a:p>
          <a:endParaRPr lang="ru-RU" sz="4000"/>
        </a:p>
      </dgm:t>
    </dgm:pt>
    <dgm:pt modelId="{5E97CAFC-9DC9-4127-8313-973DE555CBE6}">
      <dgm:prSet custT="1"/>
      <dgm:spPr/>
      <dgm:t>
        <a:bodyPr/>
        <a:lstStyle/>
        <a:p>
          <a:r>
            <a:rPr lang="ru-RU" sz="1800" dirty="0" err="1" smtClean="0"/>
            <a:t>Опанувати</a:t>
          </a:r>
          <a:r>
            <a:rPr lang="ru-RU" sz="1800" dirty="0" smtClean="0"/>
            <a:t> </a:t>
          </a:r>
          <a:r>
            <a:rPr lang="ru-RU" sz="1800" dirty="0" err="1" smtClean="0"/>
            <a:t>нові</a:t>
          </a:r>
          <a:r>
            <a:rPr lang="ru-RU" sz="1800" dirty="0" smtClean="0"/>
            <a:t> </a:t>
          </a:r>
          <a:r>
            <a:rPr lang="ru-RU" sz="1800" dirty="0" err="1" smtClean="0"/>
            <a:t>технології</a:t>
          </a:r>
          <a:endParaRPr lang="ru-RU" sz="1800" dirty="0"/>
        </a:p>
      </dgm:t>
    </dgm:pt>
    <dgm:pt modelId="{646A4905-36DF-48CF-9912-C87CA7757FDA}" type="parTrans" cxnId="{D8953D21-5C3D-4823-8DAB-705587E91D1E}">
      <dgm:prSet/>
      <dgm:spPr/>
      <dgm:t>
        <a:bodyPr/>
        <a:lstStyle/>
        <a:p>
          <a:endParaRPr lang="ru-RU" sz="4000"/>
        </a:p>
      </dgm:t>
    </dgm:pt>
    <dgm:pt modelId="{3F9E61B7-4058-4B54-A403-890059A9CA5E}" type="sibTrans" cxnId="{D8953D21-5C3D-4823-8DAB-705587E91D1E}">
      <dgm:prSet/>
      <dgm:spPr/>
      <dgm:t>
        <a:bodyPr/>
        <a:lstStyle/>
        <a:p>
          <a:endParaRPr lang="ru-RU" sz="4000"/>
        </a:p>
      </dgm:t>
    </dgm:pt>
    <dgm:pt modelId="{66A375CB-EC0D-4E39-B42A-5BD76A4743D6}">
      <dgm:prSet custT="1"/>
      <dgm:spPr/>
      <dgm:t>
        <a:bodyPr/>
        <a:lstStyle/>
        <a:p>
          <a:r>
            <a:rPr lang="ru-RU" sz="1800" dirty="0" err="1" smtClean="0"/>
            <a:t>Навчати</a:t>
          </a:r>
          <a:r>
            <a:rPr lang="ru-RU" sz="1800" dirty="0" smtClean="0"/>
            <a:t> критичного </a:t>
          </a:r>
          <a:r>
            <a:rPr lang="ru-RU" sz="1800" dirty="0" err="1" smtClean="0"/>
            <a:t>мислення</a:t>
          </a:r>
          <a:endParaRPr lang="ru-RU" sz="1800" dirty="0"/>
        </a:p>
      </dgm:t>
    </dgm:pt>
    <dgm:pt modelId="{805D20B4-BAE9-4B34-9FC2-5F15912BBDF4}" type="parTrans" cxnId="{CA4CB20E-C813-4B2B-8AA0-2AE2310EDBDA}">
      <dgm:prSet/>
      <dgm:spPr/>
      <dgm:t>
        <a:bodyPr/>
        <a:lstStyle/>
        <a:p>
          <a:endParaRPr lang="ru-RU" sz="4000"/>
        </a:p>
      </dgm:t>
    </dgm:pt>
    <dgm:pt modelId="{8FD9C3E0-C7B1-4454-AE89-D793940C85A2}" type="sibTrans" cxnId="{CA4CB20E-C813-4B2B-8AA0-2AE2310EDBDA}">
      <dgm:prSet/>
      <dgm:spPr/>
      <dgm:t>
        <a:bodyPr/>
        <a:lstStyle/>
        <a:p>
          <a:endParaRPr lang="ru-RU" sz="4000"/>
        </a:p>
      </dgm:t>
    </dgm:pt>
    <dgm:pt modelId="{5264B746-D52B-43CA-9E96-5449D03B385C}">
      <dgm:prSet phldrT="[Текст]" custT="1"/>
      <dgm:spPr/>
      <dgm:t>
        <a:bodyPr/>
        <a:lstStyle/>
        <a:p>
          <a:endParaRPr lang="ru-RU" sz="4400" dirty="0"/>
        </a:p>
      </dgm:t>
    </dgm:pt>
    <dgm:pt modelId="{D4B25BD2-4549-49CD-A8D4-F41782EBC982}" type="parTrans" cxnId="{7DE38850-EB16-4BB1-B67B-4CEF4297B628}">
      <dgm:prSet/>
      <dgm:spPr/>
      <dgm:t>
        <a:bodyPr/>
        <a:lstStyle/>
        <a:p>
          <a:endParaRPr lang="ru-RU"/>
        </a:p>
      </dgm:t>
    </dgm:pt>
    <dgm:pt modelId="{AF306AB5-1770-4BC0-8FAE-75674AF685D2}" type="sibTrans" cxnId="{7DE38850-EB16-4BB1-B67B-4CEF4297B628}">
      <dgm:prSet/>
      <dgm:spPr/>
      <dgm:t>
        <a:bodyPr/>
        <a:lstStyle/>
        <a:p>
          <a:endParaRPr lang="ru-RU"/>
        </a:p>
      </dgm:t>
    </dgm:pt>
    <dgm:pt modelId="{C697707F-045F-4D2B-8DFC-B10432598E00}">
      <dgm:prSet custT="1"/>
      <dgm:spPr/>
      <dgm:t>
        <a:bodyPr/>
        <a:lstStyle/>
        <a:p>
          <a:r>
            <a:rPr lang="ru-RU" sz="1800" dirty="0" smtClean="0"/>
            <a:t>Участь та </a:t>
          </a:r>
          <a:r>
            <a:rPr lang="ru-RU" sz="1800" dirty="0" err="1" smtClean="0"/>
            <a:t>перемога</a:t>
          </a:r>
          <a:r>
            <a:rPr lang="ru-RU" sz="1800" dirty="0" smtClean="0"/>
            <a:t> </a:t>
          </a:r>
          <a:r>
            <a:rPr lang="ru-RU" sz="1800" dirty="0" err="1" smtClean="0"/>
            <a:t>учнів</a:t>
          </a:r>
          <a:r>
            <a:rPr lang="ru-RU" sz="1800" dirty="0" smtClean="0"/>
            <a:t> на </a:t>
          </a:r>
          <a:r>
            <a:rPr lang="ru-RU" sz="1800" dirty="0" err="1" smtClean="0"/>
            <a:t>олімпіадах</a:t>
          </a:r>
          <a:endParaRPr lang="ru-RU" sz="1800" dirty="0"/>
        </a:p>
      </dgm:t>
    </dgm:pt>
    <dgm:pt modelId="{63294DEC-56B7-4027-8487-D4BEF1AFA661}" type="parTrans" cxnId="{C4C2D1D3-289F-462B-A7A3-BA1FB66D3210}">
      <dgm:prSet/>
      <dgm:spPr/>
      <dgm:t>
        <a:bodyPr/>
        <a:lstStyle/>
        <a:p>
          <a:endParaRPr lang="ru-RU"/>
        </a:p>
      </dgm:t>
    </dgm:pt>
    <dgm:pt modelId="{9AEDC4FB-420B-4FE1-A52E-45ACF27E3F7F}" type="sibTrans" cxnId="{C4C2D1D3-289F-462B-A7A3-BA1FB66D3210}">
      <dgm:prSet/>
      <dgm:spPr/>
      <dgm:t>
        <a:bodyPr/>
        <a:lstStyle/>
        <a:p>
          <a:endParaRPr lang="ru-RU"/>
        </a:p>
      </dgm:t>
    </dgm:pt>
    <dgm:pt modelId="{5937E55C-1DBA-4AB4-864A-B81305BB3E2E}">
      <dgm:prSet custT="1"/>
      <dgm:spPr/>
      <dgm:t>
        <a:bodyPr/>
        <a:lstStyle/>
        <a:p>
          <a:pPr algn="ctr"/>
          <a:r>
            <a:rPr lang="ru-RU" sz="2000" b="1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Плани</a:t>
          </a:r>
          <a:r>
            <a:rPr lang="ru-RU" sz="20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 </a:t>
          </a:r>
          <a:r>
            <a:rPr lang="ru-RU" sz="2000" b="1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наступні</a:t>
          </a:r>
          <a:r>
            <a:rPr lang="ru-RU" sz="20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5 </a:t>
          </a:r>
          <a:r>
            <a:rPr lang="ru-RU" sz="2000" b="1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років</a:t>
          </a:r>
          <a:endParaRPr lang="ru-RU" sz="2000" b="1" cap="none" spc="0" dirty="0">
            <a:ln w="1905"/>
            <a:solidFill>
              <a:schemeClr val="accent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A632B20-CDD7-4B33-A84E-8F97BAC9D5B1}" type="parTrans" cxnId="{FF4C7BE8-57FD-47A3-9312-61C138D7697C}">
      <dgm:prSet/>
      <dgm:spPr/>
      <dgm:t>
        <a:bodyPr/>
        <a:lstStyle/>
        <a:p>
          <a:endParaRPr lang="ru-RU"/>
        </a:p>
      </dgm:t>
    </dgm:pt>
    <dgm:pt modelId="{8E655E95-22D1-47C3-8844-8776D0BE1AA2}" type="sibTrans" cxnId="{FF4C7BE8-57FD-47A3-9312-61C138D7697C}">
      <dgm:prSet/>
      <dgm:spPr/>
      <dgm:t>
        <a:bodyPr/>
        <a:lstStyle/>
        <a:p>
          <a:endParaRPr lang="ru-RU"/>
        </a:p>
      </dgm:t>
    </dgm:pt>
    <dgm:pt modelId="{E840BF89-B7DB-44D8-87FC-BB1108FF4DCE}">
      <dgm:prSet phldrT="[Текст]" custT="1"/>
      <dgm:spPr/>
      <dgm:t>
        <a:bodyPr/>
        <a:lstStyle/>
        <a:p>
          <a:endParaRPr lang="ru-RU" sz="4400" dirty="0"/>
        </a:p>
      </dgm:t>
    </dgm:pt>
    <dgm:pt modelId="{B15959C0-4F2F-466C-9273-B54EF7332DA5}" type="sibTrans" cxnId="{62F899C7-4690-44FC-A9EC-A70AEF28EB03}">
      <dgm:prSet/>
      <dgm:spPr/>
      <dgm:t>
        <a:bodyPr/>
        <a:lstStyle/>
        <a:p>
          <a:endParaRPr lang="ru-RU" sz="4000"/>
        </a:p>
      </dgm:t>
    </dgm:pt>
    <dgm:pt modelId="{52D7735A-85E0-40F6-9461-D563AD616DDF}" type="parTrans" cxnId="{62F899C7-4690-44FC-A9EC-A70AEF28EB03}">
      <dgm:prSet/>
      <dgm:spPr/>
      <dgm:t>
        <a:bodyPr/>
        <a:lstStyle/>
        <a:p>
          <a:endParaRPr lang="ru-RU" sz="4000"/>
        </a:p>
      </dgm:t>
    </dgm:pt>
    <dgm:pt modelId="{18E981C5-A8F8-4A2C-89F9-51D878219AED}">
      <dgm:prSet phldrT="[Текст]" custT="1"/>
      <dgm:spPr/>
      <dgm:t>
        <a:bodyPr/>
        <a:lstStyle/>
        <a:p>
          <a:r>
            <a:rPr lang="uk-UA" sz="4400" dirty="0" smtClean="0"/>
            <a:t>   </a:t>
          </a:r>
          <a:endParaRPr lang="ru-RU" sz="4400" dirty="0"/>
        </a:p>
      </dgm:t>
    </dgm:pt>
    <dgm:pt modelId="{FD7BFB97-E7F8-4207-AC47-9677198745D2}" type="parTrans" cxnId="{B994ADC5-FFF1-4A3A-9171-47C6E28D87C9}">
      <dgm:prSet/>
      <dgm:spPr/>
      <dgm:t>
        <a:bodyPr/>
        <a:lstStyle/>
        <a:p>
          <a:endParaRPr lang="ru-RU"/>
        </a:p>
      </dgm:t>
    </dgm:pt>
    <dgm:pt modelId="{05026802-A703-4D78-B3E1-34A8FE692AA0}" type="sibTrans" cxnId="{B994ADC5-FFF1-4A3A-9171-47C6E28D87C9}">
      <dgm:prSet/>
      <dgm:spPr/>
      <dgm:t>
        <a:bodyPr/>
        <a:lstStyle/>
        <a:p>
          <a:endParaRPr lang="ru-RU"/>
        </a:p>
      </dgm:t>
    </dgm:pt>
    <dgm:pt modelId="{ABB44968-9DC0-4AA1-B90E-95A217D1C39F}">
      <dgm:prSet phldrT="[Текст]" custT="1"/>
      <dgm:spPr/>
      <dgm:t>
        <a:bodyPr/>
        <a:lstStyle/>
        <a:p>
          <a:endParaRPr lang="ru-RU" sz="4400" dirty="0"/>
        </a:p>
      </dgm:t>
    </dgm:pt>
    <dgm:pt modelId="{DE3ABB8A-E5D5-4B4F-92A2-25CF7BB9526D}" type="parTrans" cxnId="{05601226-6A97-46DB-A82E-0789383587C9}">
      <dgm:prSet/>
      <dgm:spPr/>
      <dgm:t>
        <a:bodyPr/>
        <a:lstStyle/>
        <a:p>
          <a:endParaRPr lang="ru-RU"/>
        </a:p>
      </dgm:t>
    </dgm:pt>
    <dgm:pt modelId="{8BC60DF2-7422-4887-B299-B14732F308AA}" type="sibTrans" cxnId="{05601226-6A97-46DB-A82E-0789383587C9}">
      <dgm:prSet/>
      <dgm:spPr/>
      <dgm:t>
        <a:bodyPr/>
        <a:lstStyle/>
        <a:p>
          <a:endParaRPr lang="ru-RU"/>
        </a:p>
      </dgm:t>
    </dgm:pt>
    <dgm:pt modelId="{5EE96D08-B0DC-4F0E-8EA4-940179E602EC}">
      <dgm:prSet custT="1"/>
      <dgm:spPr/>
      <dgm:t>
        <a:bodyPr/>
        <a:lstStyle/>
        <a:p>
          <a:r>
            <a:rPr lang="ru-RU" sz="1800" dirty="0" err="1" smtClean="0"/>
            <a:t>Професійне</a:t>
          </a:r>
          <a:r>
            <a:rPr lang="ru-RU" sz="1800" dirty="0" smtClean="0"/>
            <a:t> </a:t>
          </a:r>
          <a:r>
            <a:rPr lang="ru-RU" sz="1800" dirty="0" err="1" smtClean="0"/>
            <a:t>зростання</a:t>
          </a:r>
          <a:r>
            <a:rPr lang="ru-RU" sz="1800" dirty="0" smtClean="0"/>
            <a:t> та </a:t>
          </a:r>
          <a:r>
            <a:rPr lang="ru-RU" sz="1800" dirty="0" err="1" smtClean="0"/>
            <a:t>самореалізація</a:t>
          </a:r>
          <a:endParaRPr lang="ru-RU" sz="1800" dirty="0"/>
        </a:p>
      </dgm:t>
    </dgm:pt>
    <dgm:pt modelId="{FA52EF6A-D2F3-4AB1-835E-CCDB67E7EA29}" type="parTrans" cxnId="{A3EF738E-9310-4FEE-9534-2B5B7E3B10B6}">
      <dgm:prSet/>
      <dgm:spPr/>
      <dgm:t>
        <a:bodyPr/>
        <a:lstStyle/>
        <a:p>
          <a:endParaRPr lang="ru-RU"/>
        </a:p>
      </dgm:t>
    </dgm:pt>
    <dgm:pt modelId="{942E77BF-46F6-42C1-AEFF-EB2F22E370A4}" type="sibTrans" cxnId="{A3EF738E-9310-4FEE-9534-2B5B7E3B10B6}">
      <dgm:prSet/>
      <dgm:spPr/>
      <dgm:t>
        <a:bodyPr/>
        <a:lstStyle/>
        <a:p>
          <a:endParaRPr lang="ru-RU"/>
        </a:p>
      </dgm:t>
    </dgm:pt>
    <dgm:pt modelId="{E6D94E28-4E2E-48C6-8284-44E5CCC7934B}">
      <dgm:prSet custT="1"/>
      <dgm:spPr/>
      <dgm:t>
        <a:bodyPr/>
        <a:lstStyle/>
        <a:p>
          <a:r>
            <a:rPr lang="ru-RU" sz="1800" dirty="0" err="1" smtClean="0"/>
            <a:t>Популяризація</a:t>
          </a:r>
          <a:r>
            <a:rPr lang="ru-RU" sz="1800" dirty="0" smtClean="0"/>
            <a:t> </a:t>
          </a:r>
          <a:r>
            <a:rPr lang="ru-RU" sz="1800" dirty="0" err="1" smtClean="0"/>
            <a:t>вивчення</a:t>
          </a:r>
          <a:r>
            <a:rPr lang="ru-RU" sz="1800" dirty="0" smtClean="0"/>
            <a:t> </a:t>
          </a:r>
          <a:r>
            <a:rPr lang="ru-RU" sz="1800" dirty="0" err="1" smtClean="0"/>
            <a:t>іноземної</a:t>
          </a:r>
          <a:r>
            <a:rPr lang="ru-RU" sz="1800" dirty="0" smtClean="0"/>
            <a:t> </a:t>
          </a:r>
          <a:r>
            <a:rPr lang="ru-RU" sz="1800" dirty="0" err="1" smtClean="0"/>
            <a:t>мови</a:t>
          </a:r>
          <a:r>
            <a:rPr lang="ru-RU" sz="1800" dirty="0" smtClean="0"/>
            <a:t> як </a:t>
          </a:r>
          <a:r>
            <a:rPr lang="ru-RU" sz="1800" dirty="0" err="1" smtClean="0"/>
            <a:t>одної</a:t>
          </a:r>
          <a:r>
            <a:rPr lang="ru-RU" sz="1800" dirty="0" smtClean="0"/>
            <a:t> з </a:t>
          </a:r>
          <a:r>
            <a:rPr lang="ru-RU" sz="1800" dirty="0" err="1" smtClean="0"/>
            <a:t>компетенцій</a:t>
          </a:r>
          <a:r>
            <a:rPr lang="ru-RU" sz="1800" dirty="0" smtClean="0"/>
            <a:t> 21 </a:t>
          </a:r>
          <a:r>
            <a:rPr lang="ru-RU" sz="1800" dirty="0" err="1" smtClean="0"/>
            <a:t>століття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8A9CEC68-A5F2-4D6D-A9F7-B92F8802A020}" type="parTrans" cxnId="{2C647407-761B-49D1-8D31-7021EC46F1AC}">
      <dgm:prSet/>
      <dgm:spPr/>
      <dgm:t>
        <a:bodyPr/>
        <a:lstStyle/>
        <a:p>
          <a:endParaRPr lang="ru-RU"/>
        </a:p>
      </dgm:t>
    </dgm:pt>
    <dgm:pt modelId="{6170A703-602F-497A-B52D-58CF46E642C4}" type="sibTrans" cxnId="{2C647407-761B-49D1-8D31-7021EC46F1AC}">
      <dgm:prSet/>
      <dgm:spPr/>
      <dgm:t>
        <a:bodyPr/>
        <a:lstStyle/>
        <a:p>
          <a:endParaRPr lang="ru-RU"/>
        </a:p>
      </dgm:t>
    </dgm:pt>
    <dgm:pt modelId="{5E7C9215-E591-4F19-A931-FDF1BBAE3B3F}">
      <dgm:prSet custT="1"/>
      <dgm:spPr/>
      <dgm:t>
        <a:bodyPr/>
        <a:lstStyle/>
        <a:p>
          <a:endParaRPr lang="ru-RU" sz="1600" dirty="0"/>
        </a:p>
      </dgm:t>
    </dgm:pt>
    <dgm:pt modelId="{F940FD46-EE9A-499C-AEA4-F970A6A68D5E}" type="parTrans" cxnId="{94EC0DBF-4BF7-4F40-8257-366C75B1A4DA}">
      <dgm:prSet/>
      <dgm:spPr/>
      <dgm:t>
        <a:bodyPr/>
        <a:lstStyle/>
        <a:p>
          <a:endParaRPr lang="ru-RU"/>
        </a:p>
      </dgm:t>
    </dgm:pt>
    <dgm:pt modelId="{DAE20D1B-5282-4CA2-8238-48773ED86841}" type="sibTrans" cxnId="{94EC0DBF-4BF7-4F40-8257-366C75B1A4DA}">
      <dgm:prSet/>
      <dgm:spPr/>
      <dgm:t>
        <a:bodyPr/>
        <a:lstStyle/>
        <a:p>
          <a:endParaRPr lang="ru-RU"/>
        </a:p>
      </dgm:t>
    </dgm:pt>
    <dgm:pt modelId="{742D7A6E-2D69-4051-BBAD-FF3B0433B8A3}" type="pres">
      <dgm:prSet presAssocID="{EAD6F214-1E2D-4AB4-890D-F7151E09F7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65672-2D4D-430D-BD9E-6D5E22E8B8D3}" type="pres">
      <dgm:prSet presAssocID="{E840BF89-B7DB-44D8-87FC-BB1108FF4DCE}" presName="composite" presStyleCnt="0"/>
      <dgm:spPr/>
    </dgm:pt>
    <dgm:pt modelId="{C6F4EB93-46B1-468E-9C83-947F5FAB8DC4}" type="pres">
      <dgm:prSet presAssocID="{E840BF89-B7DB-44D8-87FC-BB1108FF4DC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AF07-A6AB-452D-B966-A3297562963A}" type="pres">
      <dgm:prSet presAssocID="{E840BF89-B7DB-44D8-87FC-BB1108FF4DC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399EE-6E70-4A08-9C0C-35555DD1CCB5}" type="pres">
      <dgm:prSet presAssocID="{B15959C0-4F2F-466C-9273-B54EF7332DA5}" presName="sp" presStyleCnt="0"/>
      <dgm:spPr/>
    </dgm:pt>
    <dgm:pt modelId="{DA660589-E34A-4EF9-A306-EEA125051C4B}" type="pres">
      <dgm:prSet presAssocID="{5264B746-D52B-43CA-9E96-5449D03B385C}" presName="composite" presStyleCnt="0"/>
      <dgm:spPr/>
    </dgm:pt>
    <dgm:pt modelId="{91753B34-6C5A-4F3A-8386-F4D62E0C7D26}" type="pres">
      <dgm:prSet presAssocID="{5264B746-D52B-43CA-9E96-5449D03B38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74EE2-4ECC-4E80-94BF-E762B0E23EBD}" type="pres">
      <dgm:prSet presAssocID="{5264B746-D52B-43CA-9E96-5449D03B385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FC216-9B25-4BE4-BCAA-4721EB2752F4}" type="pres">
      <dgm:prSet presAssocID="{AF306AB5-1770-4BC0-8FAE-75674AF685D2}" presName="sp" presStyleCnt="0"/>
      <dgm:spPr/>
    </dgm:pt>
    <dgm:pt modelId="{1EACB68F-8E71-4561-B8C9-6999C54EB5D7}" type="pres">
      <dgm:prSet presAssocID="{ABB44968-9DC0-4AA1-B90E-95A217D1C39F}" presName="composite" presStyleCnt="0"/>
      <dgm:spPr/>
    </dgm:pt>
    <dgm:pt modelId="{FB87DB57-3CA5-48BF-B007-6A0D8C1E6FDD}" type="pres">
      <dgm:prSet presAssocID="{ABB44968-9DC0-4AA1-B90E-95A217D1C39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F923-4516-410B-B2C4-B22F4D8B412D}" type="pres">
      <dgm:prSet presAssocID="{ABB44968-9DC0-4AA1-B90E-95A217D1C39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5DE22-7D9D-489B-AC1E-C0273DA01C65}" type="pres">
      <dgm:prSet presAssocID="{8BC60DF2-7422-4887-B299-B14732F308AA}" presName="sp" presStyleCnt="0"/>
      <dgm:spPr/>
    </dgm:pt>
    <dgm:pt modelId="{27047D4E-AC9E-4799-8B13-EF05CB47687B}" type="pres">
      <dgm:prSet presAssocID="{18E981C5-A8F8-4A2C-89F9-51D878219AED}" presName="composite" presStyleCnt="0"/>
      <dgm:spPr/>
    </dgm:pt>
    <dgm:pt modelId="{512A267C-BD32-4776-89D5-B5EA8DEE8FFB}" type="pres">
      <dgm:prSet presAssocID="{18E981C5-A8F8-4A2C-89F9-51D878219AE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94742-E026-419F-9CD8-91B88676DB2F}" type="pres">
      <dgm:prSet presAssocID="{18E981C5-A8F8-4A2C-89F9-51D878219AED}" presName="descendantText" presStyleLbl="alignAcc1" presStyleIdx="3" presStyleCnt="6" custScaleX="98923" custScaleY="150119" custLinFactNeighborX="-432" custLinFactNeighborY="-3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A15E9-BE45-41CB-B662-2C671E46B914}" type="pres">
      <dgm:prSet presAssocID="{05026802-A703-4D78-B3E1-34A8FE692AA0}" presName="sp" presStyleCnt="0"/>
      <dgm:spPr/>
    </dgm:pt>
    <dgm:pt modelId="{E85B6959-34E9-49D6-9DD1-E85FD21F95C9}" type="pres">
      <dgm:prSet presAssocID="{06D3329A-30C3-4E98-8C35-0D9F31571E5A}" presName="composite" presStyleCnt="0"/>
      <dgm:spPr/>
    </dgm:pt>
    <dgm:pt modelId="{299DCD06-38D4-4E66-AE41-907C0DE2413A}" type="pres">
      <dgm:prSet presAssocID="{06D3329A-30C3-4E98-8C35-0D9F31571E5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B6F90-A410-4025-975C-116EBFA39C56}" type="pres">
      <dgm:prSet presAssocID="{06D3329A-30C3-4E98-8C35-0D9F31571E5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F52C-5FA2-4B15-86A0-0CBBDD57CFAA}" type="pres">
      <dgm:prSet presAssocID="{D232879F-A79F-43F9-A17A-97321EFFBA20}" presName="sp" presStyleCnt="0"/>
      <dgm:spPr/>
    </dgm:pt>
    <dgm:pt modelId="{C844062E-2A79-43BA-9A56-5CF3C93790A5}" type="pres">
      <dgm:prSet presAssocID="{A61AE3C1-9EC9-4438-874B-797EDCA9CED2}" presName="composite" presStyleCnt="0"/>
      <dgm:spPr/>
    </dgm:pt>
    <dgm:pt modelId="{6A078822-4CDC-4593-BA91-F9EE761625AA}" type="pres">
      <dgm:prSet presAssocID="{A61AE3C1-9EC9-4438-874B-797EDCA9CED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D63C5-CCAB-4011-A5D9-9580CBB6D373}" type="pres">
      <dgm:prSet presAssocID="{A61AE3C1-9EC9-4438-874B-797EDCA9CED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899C7-4690-44FC-A9EC-A70AEF28EB03}" srcId="{EAD6F214-1E2D-4AB4-890D-F7151E09F7F8}" destId="{E840BF89-B7DB-44D8-87FC-BB1108FF4DCE}" srcOrd="0" destOrd="0" parTransId="{52D7735A-85E0-40F6-9461-D563AD616DDF}" sibTransId="{B15959C0-4F2F-466C-9273-B54EF7332DA5}"/>
    <dgm:cxn modelId="{AD261065-7B96-4E5F-B60A-32122AE88416}" type="presOf" srcId="{06D3329A-30C3-4E98-8C35-0D9F31571E5A}" destId="{299DCD06-38D4-4E66-AE41-907C0DE2413A}" srcOrd="0" destOrd="0" presId="urn:microsoft.com/office/officeart/2005/8/layout/chevron2"/>
    <dgm:cxn modelId="{D8953D21-5C3D-4823-8DAB-705587E91D1E}" srcId="{A61AE3C1-9EC9-4438-874B-797EDCA9CED2}" destId="{5E97CAFC-9DC9-4127-8313-973DE555CBE6}" srcOrd="0" destOrd="0" parTransId="{646A4905-36DF-48CF-9912-C87CA7757FDA}" sibTransId="{3F9E61B7-4058-4B54-A403-890059A9CA5E}"/>
    <dgm:cxn modelId="{7DE38850-EB16-4BB1-B67B-4CEF4297B628}" srcId="{EAD6F214-1E2D-4AB4-890D-F7151E09F7F8}" destId="{5264B746-D52B-43CA-9E96-5449D03B385C}" srcOrd="1" destOrd="0" parTransId="{D4B25BD2-4549-49CD-A8D4-F41782EBC982}" sibTransId="{AF306AB5-1770-4BC0-8FAE-75674AF685D2}"/>
    <dgm:cxn modelId="{CA4CB20E-C813-4B2B-8AA0-2AE2310EDBDA}" srcId="{06D3329A-30C3-4E98-8C35-0D9F31571E5A}" destId="{66A375CB-EC0D-4E39-B42A-5BD76A4743D6}" srcOrd="0" destOrd="0" parTransId="{805D20B4-BAE9-4B34-9FC2-5F15912BBDF4}" sibTransId="{8FD9C3E0-C7B1-4454-AE89-D793940C85A2}"/>
    <dgm:cxn modelId="{1138308A-6E88-4163-A986-79A1AF0E9ACE}" srcId="{EAD6F214-1E2D-4AB4-890D-F7151E09F7F8}" destId="{A61AE3C1-9EC9-4438-874B-797EDCA9CED2}" srcOrd="5" destOrd="0" parTransId="{ADDBBBEB-FDA7-42A5-86F7-F49DF4B3B59F}" sibTransId="{872E4872-643C-47F5-A42F-DF85B5FEACEE}"/>
    <dgm:cxn modelId="{FF4C7BE8-57FD-47A3-9312-61C138D7697C}" srcId="{E840BF89-B7DB-44D8-87FC-BB1108FF4DCE}" destId="{5937E55C-1DBA-4AB4-864A-B81305BB3E2E}" srcOrd="0" destOrd="0" parTransId="{DA632B20-CDD7-4B33-A84E-8F97BAC9D5B1}" sibTransId="{8E655E95-22D1-47C3-8844-8776D0BE1AA2}"/>
    <dgm:cxn modelId="{441A760C-4429-4720-BAF4-587F3D7B9393}" type="presOf" srcId="{ABB44968-9DC0-4AA1-B90E-95A217D1C39F}" destId="{FB87DB57-3CA5-48BF-B007-6A0D8C1E6FDD}" srcOrd="0" destOrd="0" presId="urn:microsoft.com/office/officeart/2005/8/layout/chevron2"/>
    <dgm:cxn modelId="{B19614E6-43E0-4A83-B840-39BDA24D30D3}" type="presOf" srcId="{E6D94E28-4E2E-48C6-8284-44E5CCC7934B}" destId="{78594742-E026-419F-9CD8-91B88676DB2F}" srcOrd="0" destOrd="1" presId="urn:microsoft.com/office/officeart/2005/8/layout/chevron2"/>
    <dgm:cxn modelId="{94295441-4D71-47F6-AE13-312042A36ABB}" type="presOf" srcId="{5E7C9215-E591-4F19-A931-FDF1BBAE3B3F}" destId="{78594742-E026-419F-9CD8-91B88676DB2F}" srcOrd="0" destOrd="0" presId="urn:microsoft.com/office/officeart/2005/8/layout/chevron2"/>
    <dgm:cxn modelId="{94EC0DBF-4BF7-4F40-8257-366C75B1A4DA}" srcId="{18E981C5-A8F8-4A2C-89F9-51D878219AED}" destId="{5E7C9215-E591-4F19-A931-FDF1BBAE3B3F}" srcOrd="0" destOrd="0" parTransId="{F940FD46-EE9A-499C-AEA4-F970A6A68D5E}" sibTransId="{DAE20D1B-5282-4CA2-8238-48773ED86841}"/>
    <dgm:cxn modelId="{C58DE041-AA61-4E97-9742-4CC3FD9121B7}" type="presOf" srcId="{18E981C5-A8F8-4A2C-89F9-51D878219AED}" destId="{512A267C-BD32-4776-89D5-B5EA8DEE8FFB}" srcOrd="0" destOrd="0" presId="urn:microsoft.com/office/officeart/2005/8/layout/chevron2"/>
    <dgm:cxn modelId="{2C647407-761B-49D1-8D31-7021EC46F1AC}" srcId="{18E981C5-A8F8-4A2C-89F9-51D878219AED}" destId="{E6D94E28-4E2E-48C6-8284-44E5CCC7934B}" srcOrd="1" destOrd="0" parTransId="{8A9CEC68-A5F2-4D6D-A9F7-B92F8802A020}" sibTransId="{6170A703-602F-497A-B52D-58CF46E642C4}"/>
    <dgm:cxn modelId="{C5658347-2B0C-4FBB-98E8-460C04B47FB4}" type="presOf" srcId="{5937E55C-1DBA-4AB4-864A-B81305BB3E2E}" destId="{4C26AF07-A6AB-452D-B966-A3297562963A}" srcOrd="0" destOrd="0" presId="urn:microsoft.com/office/officeart/2005/8/layout/chevron2"/>
    <dgm:cxn modelId="{F5022397-F135-4FA3-BEA7-EE35D472E389}" srcId="{EAD6F214-1E2D-4AB4-890D-F7151E09F7F8}" destId="{06D3329A-30C3-4E98-8C35-0D9F31571E5A}" srcOrd="4" destOrd="0" parTransId="{6EDB6DBE-3F0B-4812-AFBC-8674B3BB6F81}" sibTransId="{D232879F-A79F-43F9-A17A-97321EFFBA20}"/>
    <dgm:cxn modelId="{05601226-6A97-46DB-A82E-0789383587C9}" srcId="{EAD6F214-1E2D-4AB4-890D-F7151E09F7F8}" destId="{ABB44968-9DC0-4AA1-B90E-95A217D1C39F}" srcOrd="2" destOrd="0" parTransId="{DE3ABB8A-E5D5-4B4F-92A2-25CF7BB9526D}" sibTransId="{8BC60DF2-7422-4887-B299-B14732F308AA}"/>
    <dgm:cxn modelId="{F518DDB9-324A-4259-8123-EADB083A1EFE}" type="presOf" srcId="{5EE96D08-B0DC-4F0E-8EA4-940179E602EC}" destId="{3B72F923-4516-410B-B2C4-B22F4D8B412D}" srcOrd="0" destOrd="0" presId="urn:microsoft.com/office/officeart/2005/8/layout/chevron2"/>
    <dgm:cxn modelId="{08322FB9-1FEC-4484-8872-316D9C4FB4EB}" type="presOf" srcId="{5264B746-D52B-43CA-9E96-5449D03B385C}" destId="{91753B34-6C5A-4F3A-8386-F4D62E0C7D26}" srcOrd="0" destOrd="0" presId="urn:microsoft.com/office/officeart/2005/8/layout/chevron2"/>
    <dgm:cxn modelId="{1666523C-724D-43A4-A52E-12B21D0910D8}" type="presOf" srcId="{66A375CB-EC0D-4E39-B42A-5BD76A4743D6}" destId="{627B6F90-A410-4025-975C-116EBFA39C56}" srcOrd="0" destOrd="0" presId="urn:microsoft.com/office/officeart/2005/8/layout/chevron2"/>
    <dgm:cxn modelId="{C8BBCF0E-4DF0-4F74-B0A6-EB48D44B8147}" type="presOf" srcId="{EAD6F214-1E2D-4AB4-890D-F7151E09F7F8}" destId="{742D7A6E-2D69-4051-BBAD-FF3B0433B8A3}" srcOrd="0" destOrd="0" presId="urn:microsoft.com/office/officeart/2005/8/layout/chevron2"/>
    <dgm:cxn modelId="{A3DE7875-53F3-4821-85CA-B2B3814A6776}" type="presOf" srcId="{5E97CAFC-9DC9-4127-8313-973DE555CBE6}" destId="{4F8D63C5-CCAB-4011-A5D9-9580CBB6D373}" srcOrd="0" destOrd="0" presId="urn:microsoft.com/office/officeart/2005/8/layout/chevron2"/>
    <dgm:cxn modelId="{C4C2D1D3-289F-462B-A7A3-BA1FB66D3210}" srcId="{5264B746-D52B-43CA-9E96-5449D03B385C}" destId="{C697707F-045F-4D2B-8DFC-B10432598E00}" srcOrd="0" destOrd="0" parTransId="{63294DEC-56B7-4027-8487-D4BEF1AFA661}" sibTransId="{9AEDC4FB-420B-4FE1-A52E-45ACF27E3F7F}"/>
    <dgm:cxn modelId="{A3EF738E-9310-4FEE-9534-2B5B7E3B10B6}" srcId="{ABB44968-9DC0-4AA1-B90E-95A217D1C39F}" destId="{5EE96D08-B0DC-4F0E-8EA4-940179E602EC}" srcOrd="0" destOrd="0" parTransId="{FA52EF6A-D2F3-4AB1-835E-CCDB67E7EA29}" sibTransId="{942E77BF-46F6-42C1-AEFF-EB2F22E370A4}"/>
    <dgm:cxn modelId="{B994ADC5-FFF1-4A3A-9171-47C6E28D87C9}" srcId="{EAD6F214-1E2D-4AB4-890D-F7151E09F7F8}" destId="{18E981C5-A8F8-4A2C-89F9-51D878219AED}" srcOrd="3" destOrd="0" parTransId="{FD7BFB97-E7F8-4207-AC47-9677198745D2}" sibTransId="{05026802-A703-4D78-B3E1-34A8FE692AA0}"/>
    <dgm:cxn modelId="{17AE6220-1F6C-40BD-8FD1-33C937EAA37D}" type="presOf" srcId="{C697707F-045F-4D2B-8DFC-B10432598E00}" destId="{89374EE2-4ECC-4E80-94BF-E762B0E23EBD}" srcOrd="0" destOrd="0" presId="urn:microsoft.com/office/officeart/2005/8/layout/chevron2"/>
    <dgm:cxn modelId="{0100A481-664C-410C-83BC-05044787CC88}" type="presOf" srcId="{A61AE3C1-9EC9-4438-874B-797EDCA9CED2}" destId="{6A078822-4CDC-4593-BA91-F9EE761625AA}" srcOrd="0" destOrd="0" presId="urn:microsoft.com/office/officeart/2005/8/layout/chevron2"/>
    <dgm:cxn modelId="{9FCB5739-2721-4A47-98C8-1F2D17DD62E9}" type="presOf" srcId="{E840BF89-B7DB-44D8-87FC-BB1108FF4DCE}" destId="{C6F4EB93-46B1-468E-9C83-947F5FAB8DC4}" srcOrd="0" destOrd="0" presId="urn:microsoft.com/office/officeart/2005/8/layout/chevron2"/>
    <dgm:cxn modelId="{D91D2FA7-6D7F-46EF-872F-AE6520B6285D}" type="presParOf" srcId="{742D7A6E-2D69-4051-BBAD-FF3B0433B8A3}" destId="{5E865672-2D4D-430D-BD9E-6D5E22E8B8D3}" srcOrd="0" destOrd="0" presId="urn:microsoft.com/office/officeart/2005/8/layout/chevron2"/>
    <dgm:cxn modelId="{A7B62761-1BBC-4195-89AF-7F2F1629F792}" type="presParOf" srcId="{5E865672-2D4D-430D-BD9E-6D5E22E8B8D3}" destId="{C6F4EB93-46B1-468E-9C83-947F5FAB8DC4}" srcOrd="0" destOrd="0" presId="urn:microsoft.com/office/officeart/2005/8/layout/chevron2"/>
    <dgm:cxn modelId="{F82B9141-5429-4C7A-9BD6-EC844BA916A2}" type="presParOf" srcId="{5E865672-2D4D-430D-BD9E-6D5E22E8B8D3}" destId="{4C26AF07-A6AB-452D-B966-A3297562963A}" srcOrd="1" destOrd="0" presId="urn:microsoft.com/office/officeart/2005/8/layout/chevron2"/>
    <dgm:cxn modelId="{E78CC734-F218-4D00-A9CD-8BCCDB14B9DA}" type="presParOf" srcId="{742D7A6E-2D69-4051-BBAD-FF3B0433B8A3}" destId="{D5B399EE-6E70-4A08-9C0C-35555DD1CCB5}" srcOrd="1" destOrd="0" presId="urn:microsoft.com/office/officeart/2005/8/layout/chevron2"/>
    <dgm:cxn modelId="{C740A5B5-5899-4A96-A3FD-02B52CC7EECF}" type="presParOf" srcId="{742D7A6E-2D69-4051-BBAD-FF3B0433B8A3}" destId="{DA660589-E34A-4EF9-A306-EEA125051C4B}" srcOrd="2" destOrd="0" presId="urn:microsoft.com/office/officeart/2005/8/layout/chevron2"/>
    <dgm:cxn modelId="{FBC958ED-2516-432A-B207-FC0A6E84124B}" type="presParOf" srcId="{DA660589-E34A-4EF9-A306-EEA125051C4B}" destId="{91753B34-6C5A-4F3A-8386-F4D62E0C7D26}" srcOrd="0" destOrd="0" presId="urn:microsoft.com/office/officeart/2005/8/layout/chevron2"/>
    <dgm:cxn modelId="{CDF3C83E-E326-41AA-8C1B-CA84A2B39BCD}" type="presParOf" srcId="{DA660589-E34A-4EF9-A306-EEA125051C4B}" destId="{89374EE2-4ECC-4E80-94BF-E762B0E23EBD}" srcOrd="1" destOrd="0" presId="urn:microsoft.com/office/officeart/2005/8/layout/chevron2"/>
    <dgm:cxn modelId="{0776A0A6-44D1-4FD8-A06B-EF0655713EA1}" type="presParOf" srcId="{742D7A6E-2D69-4051-BBAD-FF3B0433B8A3}" destId="{6B1FC216-9B25-4BE4-BCAA-4721EB2752F4}" srcOrd="3" destOrd="0" presId="urn:microsoft.com/office/officeart/2005/8/layout/chevron2"/>
    <dgm:cxn modelId="{C014DFB2-720B-4372-A32B-B4536290B246}" type="presParOf" srcId="{742D7A6E-2D69-4051-BBAD-FF3B0433B8A3}" destId="{1EACB68F-8E71-4561-B8C9-6999C54EB5D7}" srcOrd="4" destOrd="0" presId="urn:microsoft.com/office/officeart/2005/8/layout/chevron2"/>
    <dgm:cxn modelId="{8A89BB7E-3027-410C-BEAF-D189B53D239D}" type="presParOf" srcId="{1EACB68F-8E71-4561-B8C9-6999C54EB5D7}" destId="{FB87DB57-3CA5-48BF-B007-6A0D8C1E6FDD}" srcOrd="0" destOrd="0" presId="urn:microsoft.com/office/officeart/2005/8/layout/chevron2"/>
    <dgm:cxn modelId="{D9BF4729-9998-4A53-9DC8-35285696E4A0}" type="presParOf" srcId="{1EACB68F-8E71-4561-B8C9-6999C54EB5D7}" destId="{3B72F923-4516-410B-B2C4-B22F4D8B412D}" srcOrd="1" destOrd="0" presId="urn:microsoft.com/office/officeart/2005/8/layout/chevron2"/>
    <dgm:cxn modelId="{EB98AE75-1A2F-4CA5-9086-D47FDCB67BB1}" type="presParOf" srcId="{742D7A6E-2D69-4051-BBAD-FF3B0433B8A3}" destId="{7D55DE22-7D9D-489B-AC1E-C0273DA01C65}" srcOrd="5" destOrd="0" presId="urn:microsoft.com/office/officeart/2005/8/layout/chevron2"/>
    <dgm:cxn modelId="{E6C02F6F-BE5F-4B29-A4C9-E8140999E02A}" type="presParOf" srcId="{742D7A6E-2D69-4051-BBAD-FF3B0433B8A3}" destId="{27047D4E-AC9E-4799-8B13-EF05CB47687B}" srcOrd="6" destOrd="0" presId="urn:microsoft.com/office/officeart/2005/8/layout/chevron2"/>
    <dgm:cxn modelId="{881F0686-B748-4783-B564-2814EAE0EE4C}" type="presParOf" srcId="{27047D4E-AC9E-4799-8B13-EF05CB47687B}" destId="{512A267C-BD32-4776-89D5-B5EA8DEE8FFB}" srcOrd="0" destOrd="0" presId="urn:microsoft.com/office/officeart/2005/8/layout/chevron2"/>
    <dgm:cxn modelId="{C230821A-7B05-4314-9CDD-E524ECCC99C7}" type="presParOf" srcId="{27047D4E-AC9E-4799-8B13-EF05CB47687B}" destId="{78594742-E026-419F-9CD8-91B88676DB2F}" srcOrd="1" destOrd="0" presId="urn:microsoft.com/office/officeart/2005/8/layout/chevron2"/>
    <dgm:cxn modelId="{CC1917FF-4BD0-4F68-A8A9-BC869376B6E1}" type="presParOf" srcId="{742D7A6E-2D69-4051-BBAD-FF3B0433B8A3}" destId="{19BA15E9-BE45-41CB-B662-2C671E46B914}" srcOrd="7" destOrd="0" presId="urn:microsoft.com/office/officeart/2005/8/layout/chevron2"/>
    <dgm:cxn modelId="{17F935CB-CE5A-4F78-ADF2-8C6BD739B7A8}" type="presParOf" srcId="{742D7A6E-2D69-4051-BBAD-FF3B0433B8A3}" destId="{E85B6959-34E9-49D6-9DD1-E85FD21F95C9}" srcOrd="8" destOrd="0" presId="urn:microsoft.com/office/officeart/2005/8/layout/chevron2"/>
    <dgm:cxn modelId="{81FFD276-2A5B-468F-9398-B26396197B4D}" type="presParOf" srcId="{E85B6959-34E9-49D6-9DD1-E85FD21F95C9}" destId="{299DCD06-38D4-4E66-AE41-907C0DE2413A}" srcOrd="0" destOrd="0" presId="urn:microsoft.com/office/officeart/2005/8/layout/chevron2"/>
    <dgm:cxn modelId="{80657EA5-E539-4CA8-8207-8E1BC4D514C6}" type="presParOf" srcId="{E85B6959-34E9-49D6-9DD1-E85FD21F95C9}" destId="{627B6F90-A410-4025-975C-116EBFA39C56}" srcOrd="1" destOrd="0" presId="urn:microsoft.com/office/officeart/2005/8/layout/chevron2"/>
    <dgm:cxn modelId="{0FE9D91E-D4EA-4B19-8F1D-9BBD260F1B61}" type="presParOf" srcId="{742D7A6E-2D69-4051-BBAD-FF3B0433B8A3}" destId="{1543F52C-5FA2-4B15-86A0-0CBBDD57CFAA}" srcOrd="9" destOrd="0" presId="urn:microsoft.com/office/officeart/2005/8/layout/chevron2"/>
    <dgm:cxn modelId="{4553930D-4A3F-4E30-8174-08C2555C43C5}" type="presParOf" srcId="{742D7A6E-2D69-4051-BBAD-FF3B0433B8A3}" destId="{C844062E-2A79-43BA-9A56-5CF3C93790A5}" srcOrd="10" destOrd="0" presId="urn:microsoft.com/office/officeart/2005/8/layout/chevron2"/>
    <dgm:cxn modelId="{42E97E6B-C9C9-4B27-B547-AD5390723D43}" type="presParOf" srcId="{C844062E-2A79-43BA-9A56-5CF3C93790A5}" destId="{6A078822-4CDC-4593-BA91-F9EE761625AA}" srcOrd="0" destOrd="0" presId="urn:microsoft.com/office/officeart/2005/8/layout/chevron2"/>
    <dgm:cxn modelId="{2DE56DE3-BB4F-41A1-AE5F-096CBAA37ECB}" type="presParOf" srcId="{C844062E-2A79-43BA-9A56-5CF3C93790A5}" destId="{4F8D63C5-CCAB-4011-A5D9-9580CBB6D3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BAFA-15AD-4BFE-ACAB-3DBEC8BF19A9}">
      <dsp:nvSpPr>
        <dsp:cNvPr id="0" name=""/>
        <dsp:cNvSpPr/>
      </dsp:nvSpPr>
      <dsp:spPr>
        <a:xfrm>
          <a:off x="249105" y="0"/>
          <a:ext cx="4235499" cy="42354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89E95-4A4B-4E60-AC1A-6A2B02FFD8B4}">
      <dsp:nvSpPr>
        <dsp:cNvPr id="0" name=""/>
        <dsp:cNvSpPr/>
      </dsp:nvSpPr>
      <dsp:spPr>
        <a:xfrm>
          <a:off x="524412" y="275307"/>
          <a:ext cx="1694199" cy="1694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Тьюторство</a:t>
          </a:r>
          <a:endParaRPr lang="ru-RU" sz="1800" kern="1200" dirty="0"/>
        </a:p>
      </dsp:txBody>
      <dsp:txXfrm>
        <a:off x="607116" y="358011"/>
        <a:ext cx="1528791" cy="1528791"/>
      </dsp:txXfrm>
    </dsp:sp>
    <dsp:sp modelId="{7FE2F523-2D3F-40C8-9106-AE963F151282}">
      <dsp:nvSpPr>
        <dsp:cNvPr id="0" name=""/>
        <dsp:cNvSpPr/>
      </dsp:nvSpPr>
      <dsp:spPr>
        <a:xfrm>
          <a:off x="2515097" y="275307"/>
          <a:ext cx="1694199" cy="1694199"/>
        </a:xfrm>
        <a:prstGeom prst="roundRect">
          <a:avLst/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Коучинг</a:t>
          </a:r>
          <a:endParaRPr lang="ru-RU" sz="1800" kern="1200" dirty="0"/>
        </a:p>
      </dsp:txBody>
      <dsp:txXfrm>
        <a:off x="2597801" y="358011"/>
        <a:ext cx="1528791" cy="1528791"/>
      </dsp:txXfrm>
    </dsp:sp>
    <dsp:sp modelId="{6CD5207E-4E8B-441F-9A82-A65800EDE524}">
      <dsp:nvSpPr>
        <dsp:cNvPr id="0" name=""/>
        <dsp:cNvSpPr/>
      </dsp:nvSpPr>
      <dsp:spPr>
        <a:xfrm>
          <a:off x="524412" y="2265991"/>
          <a:ext cx="1694199" cy="1694199"/>
        </a:xfrm>
        <a:prstGeom prst="roundRect">
          <a:avLst/>
        </a:prstGeom>
        <a:solidFill>
          <a:schemeClr val="accent2">
            <a:hueOff val="-108794"/>
            <a:satOff val="-6288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Фасилітація</a:t>
          </a:r>
          <a:endParaRPr lang="ru-RU" sz="1800" kern="1200" dirty="0"/>
        </a:p>
      </dsp:txBody>
      <dsp:txXfrm>
        <a:off x="607116" y="2348695"/>
        <a:ext cx="1528791" cy="1528791"/>
      </dsp:txXfrm>
    </dsp:sp>
    <dsp:sp modelId="{846FFD62-C824-4CA4-819F-9C449A0E0366}">
      <dsp:nvSpPr>
        <dsp:cNvPr id="0" name=""/>
        <dsp:cNvSpPr/>
      </dsp:nvSpPr>
      <dsp:spPr>
        <a:xfrm>
          <a:off x="2515097" y="2265991"/>
          <a:ext cx="1694199" cy="1694199"/>
        </a:xfrm>
        <a:prstGeom prst="roundRect">
          <a:avLst/>
        </a:prstGeom>
        <a:solidFill>
          <a:schemeClr val="accent2">
            <a:hueOff val="-163191"/>
            <a:satOff val="-9432"/>
            <a:lumOff val="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Комунікація</a:t>
          </a:r>
          <a:endParaRPr lang="ru-RU" sz="1800" kern="1200" dirty="0"/>
        </a:p>
      </dsp:txBody>
      <dsp:txXfrm>
        <a:off x="2597801" y="2348695"/>
        <a:ext cx="1528791" cy="1528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4EB93-46B1-468E-9C83-947F5FAB8DC4}">
      <dsp:nvSpPr>
        <dsp:cNvPr id="0" name=""/>
        <dsp:cNvSpPr/>
      </dsp:nvSpPr>
      <dsp:spPr>
        <a:xfrm rot="5400000">
          <a:off x="-137492" y="180998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-5400000">
        <a:off x="0" y="364321"/>
        <a:ext cx="641630" cy="274984"/>
      </dsp:txXfrm>
    </dsp:sp>
    <dsp:sp modelId="{4C26AF07-A6AB-452D-B966-A3297562963A}">
      <dsp:nvSpPr>
        <dsp:cNvPr id="0" name=""/>
        <dsp:cNvSpPr/>
      </dsp:nvSpPr>
      <dsp:spPr>
        <a:xfrm rot="5400000">
          <a:off x="2156273" y="-1471137"/>
          <a:ext cx="595799" cy="3625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Плани</a:t>
          </a:r>
          <a:r>
            <a:rPr lang="ru-RU" sz="2000" b="1" kern="1200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 </a:t>
          </a:r>
          <a:r>
            <a:rPr lang="ru-RU" sz="2000" b="1" kern="1200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наступні</a:t>
          </a:r>
          <a:r>
            <a:rPr lang="ru-RU" sz="2000" b="1" kern="1200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5 </a:t>
          </a:r>
          <a:r>
            <a:rPr lang="ru-RU" sz="2000" b="1" kern="1200" cap="none" spc="0" dirty="0" err="1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років</a:t>
          </a:r>
          <a:endParaRPr lang="ru-RU" sz="2000" b="1" kern="1200" cap="none" spc="0" dirty="0">
            <a:ln w="1905"/>
            <a:solidFill>
              <a:schemeClr val="accent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641631" y="72590"/>
        <a:ext cx="3596000" cy="537629"/>
      </dsp:txXfrm>
    </dsp:sp>
    <dsp:sp modelId="{91753B34-6C5A-4F3A-8386-F4D62E0C7D26}">
      <dsp:nvSpPr>
        <dsp:cNvPr id="0" name=""/>
        <dsp:cNvSpPr/>
      </dsp:nvSpPr>
      <dsp:spPr>
        <a:xfrm rot="5400000">
          <a:off x="-137492" y="1001713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-5400000">
        <a:off x="0" y="1185036"/>
        <a:ext cx="641630" cy="274984"/>
      </dsp:txXfrm>
    </dsp:sp>
    <dsp:sp modelId="{89374EE2-4ECC-4E80-94BF-E762B0E23EBD}">
      <dsp:nvSpPr>
        <dsp:cNvPr id="0" name=""/>
        <dsp:cNvSpPr/>
      </dsp:nvSpPr>
      <dsp:spPr>
        <a:xfrm rot="5400000">
          <a:off x="2156273" y="-650422"/>
          <a:ext cx="595799" cy="3625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Участь та </a:t>
          </a:r>
          <a:r>
            <a:rPr lang="ru-RU" sz="1800" kern="1200" dirty="0" err="1" smtClean="0"/>
            <a:t>перемога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учнів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олімпіадах</a:t>
          </a:r>
          <a:endParaRPr lang="ru-RU" sz="1800" kern="1200" dirty="0"/>
        </a:p>
      </dsp:txBody>
      <dsp:txXfrm rot="-5400000">
        <a:off x="641631" y="893305"/>
        <a:ext cx="3596000" cy="537629"/>
      </dsp:txXfrm>
    </dsp:sp>
    <dsp:sp modelId="{FB87DB57-3CA5-48BF-B007-6A0D8C1E6FDD}">
      <dsp:nvSpPr>
        <dsp:cNvPr id="0" name=""/>
        <dsp:cNvSpPr/>
      </dsp:nvSpPr>
      <dsp:spPr>
        <a:xfrm rot="5400000">
          <a:off x="-137492" y="1822427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-5400000">
        <a:off x="0" y="2005750"/>
        <a:ext cx="641630" cy="274984"/>
      </dsp:txXfrm>
    </dsp:sp>
    <dsp:sp modelId="{3B72F923-4516-410B-B2C4-B22F4D8B412D}">
      <dsp:nvSpPr>
        <dsp:cNvPr id="0" name=""/>
        <dsp:cNvSpPr/>
      </dsp:nvSpPr>
      <dsp:spPr>
        <a:xfrm rot="5400000">
          <a:off x="2156273" y="170292"/>
          <a:ext cx="595799" cy="3625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Професійне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зростання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самореалізація</a:t>
          </a:r>
          <a:endParaRPr lang="ru-RU" sz="1800" kern="1200" dirty="0"/>
        </a:p>
      </dsp:txBody>
      <dsp:txXfrm rot="-5400000">
        <a:off x="641631" y="1714020"/>
        <a:ext cx="3596000" cy="537629"/>
      </dsp:txXfrm>
    </dsp:sp>
    <dsp:sp modelId="{512A267C-BD32-4776-89D5-B5EA8DEE8FFB}">
      <dsp:nvSpPr>
        <dsp:cNvPr id="0" name=""/>
        <dsp:cNvSpPr/>
      </dsp:nvSpPr>
      <dsp:spPr>
        <a:xfrm rot="5400000">
          <a:off x="-137492" y="2792525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   </a:t>
          </a:r>
          <a:endParaRPr lang="ru-RU" sz="4400" kern="1200" dirty="0"/>
        </a:p>
      </dsp:txBody>
      <dsp:txXfrm rot="-5400000">
        <a:off x="0" y="2975848"/>
        <a:ext cx="641630" cy="274984"/>
      </dsp:txXfrm>
    </dsp:sp>
    <dsp:sp modelId="{78594742-E026-419F-9CD8-91B88676DB2F}">
      <dsp:nvSpPr>
        <dsp:cNvPr id="0" name=""/>
        <dsp:cNvSpPr/>
      </dsp:nvSpPr>
      <dsp:spPr>
        <a:xfrm rot="5400000">
          <a:off x="1991073" y="1141415"/>
          <a:ext cx="894878" cy="3586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Популяризація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вивчення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іноземної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мови</a:t>
          </a:r>
          <a:r>
            <a:rPr lang="ru-RU" sz="1800" kern="1200" dirty="0" smtClean="0"/>
            <a:t> як </a:t>
          </a:r>
          <a:r>
            <a:rPr lang="ru-RU" sz="1800" kern="1200" dirty="0" err="1" smtClean="0"/>
            <a:t>одної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компетенцій</a:t>
          </a:r>
          <a:r>
            <a:rPr lang="ru-RU" sz="1800" kern="1200" dirty="0" smtClean="0"/>
            <a:t> 21 </a:t>
          </a:r>
          <a:r>
            <a:rPr lang="ru-RU" sz="1800" kern="1200" dirty="0" err="1" smtClean="0"/>
            <a:t>століття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 rot="-5400000">
        <a:off x="645491" y="2530681"/>
        <a:ext cx="3542359" cy="807510"/>
      </dsp:txXfrm>
    </dsp:sp>
    <dsp:sp modelId="{299DCD06-38D4-4E66-AE41-907C0DE2413A}">
      <dsp:nvSpPr>
        <dsp:cNvPr id="0" name=""/>
        <dsp:cNvSpPr/>
      </dsp:nvSpPr>
      <dsp:spPr>
        <a:xfrm rot="5400000">
          <a:off x="-137492" y="3613240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-5400000">
        <a:off x="0" y="3796563"/>
        <a:ext cx="641630" cy="274984"/>
      </dsp:txXfrm>
    </dsp:sp>
    <dsp:sp modelId="{627B6F90-A410-4025-975C-116EBFA39C56}">
      <dsp:nvSpPr>
        <dsp:cNvPr id="0" name=""/>
        <dsp:cNvSpPr/>
      </dsp:nvSpPr>
      <dsp:spPr>
        <a:xfrm rot="5400000">
          <a:off x="2156273" y="1961105"/>
          <a:ext cx="595799" cy="3625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Навчати</a:t>
          </a:r>
          <a:r>
            <a:rPr lang="ru-RU" sz="1800" kern="1200" dirty="0" smtClean="0"/>
            <a:t> критичного </a:t>
          </a:r>
          <a:r>
            <a:rPr lang="ru-RU" sz="1800" kern="1200" dirty="0" err="1" smtClean="0"/>
            <a:t>мислення</a:t>
          </a:r>
          <a:endParaRPr lang="ru-RU" sz="1800" kern="1200" dirty="0"/>
        </a:p>
      </dsp:txBody>
      <dsp:txXfrm rot="-5400000">
        <a:off x="641631" y="3504833"/>
        <a:ext cx="3596000" cy="537629"/>
      </dsp:txXfrm>
    </dsp:sp>
    <dsp:sp modelId="{6A078822-4CDC-4593-BA91-F9EE761625AA}">
      <dsp:nvSpPr>
        <dsp:cNvPr id="0" name=""/>
        <dsp:cNvSpPr/>
      </dsp:nvSpPr>
      <dsp:spPr>
        <a:xfrm rot="5400000">
          <a:off x="-137492" y="4433955"/>
          <a:ext cx="916614" cy="641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 rot="-5400000">
        <a:off x="0" y="4617278"/>
        <a:ext cx="641630" cy="274984"/>
      </dsp:txXfrm>
    </dsp:sp>
    <dsp:sp modelId="{4F8D63C5-CCAB-4011-A5D9-9580CBB6D373}">
      <dsp:nvSpPr>
        <dsp:cNvPr id="0" name=""/>
        <dsp:cNvSpPr/>
      </dsp:nvSpPr>
      <dsp:spPr>
        <a:xfrm rot="5400000">
          <a:off x="2156273" y="2781820"/>
          <a:ext cx="595799" cy="3625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Опанувати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технології</a:t>
          </a:r>
          <a:endParaRPr lang="ru-RU" sz="1800" kern="1200" dirty="0"/>
        </a:p>
      </dsp:txBody>
      <dsp:txXfrm rot="-5400000">
        <a:off x="641631" y="4325548"/>
        <a:ext cx="3596000" cy="537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6B22-D38D-49E4-9EFF-566D8D0CFB9A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F505A-7CD5-4BD5-AD73-DBC2F3514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9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996"/>
            <a:ext cx="4464496" cy="12928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Захаричева-Убоженко</a:t>
            </a:r>
            <a:r>
              <a:rPr 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Наталія</a:t>
            </a:r>
            <a:r>
              <a:rPr lang="ru-RU" sz="2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Олександрівна</a:t>
            </a:r>
            <a:endParaRPr 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9452"/>
            <a:ext cx="4320480" cy="54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 err="1">
                <a:solidFill>
                  <a:schemeClr val="tx1"/>
                </a:solidFill>
              </a:rPr>
              <a:t>Досвід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25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Кваліфікаційна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категорія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вища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b="1" dirty="0" err="1" smtClean="0">
                <a:solidFill>
                  <a:schemeClr val="tx1"/>
                </a:solidFill>
              </a:rPr>
              <a:t>Місія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Ф</a:t>
            </a:r>
            <a:r>
              <a:rPr lang="ru-RU" sz="2000" dirty="0" err="1" smtClean="0">
                <a:solidFill>
                  <a:schemeClr val="tx1"/>
                </a:solidFill>
              </a:rPr>
              <a:t>ормування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учня</a:t>
            </a:r>
            <a:r>
              <a:rPr lang="ru-RU" sz="2000" dirty="0">
                <a:solidFill>
                  <a:schemeClr val="tx1"/>
                </a:solidFill>
              </a:rPr>
              <a:t> як </a:t>
            </a:r>
            <a:r>
              <a:rPr lang="ru-RU" sz="2000" dirty="0" err="1">
                <a:solidFill>
                  <a:schemeClr val="tx1"/>
                </a:solidFill>
              </a:rPr>
              <a:t>особистості</a:t>
            </a:r>
            <a:r>
              <a:rPr lang="ru-RU" sz="2000" dirty="0">
                <a:solidFill>
                  <a:schemeClr val="tx1"/>
                </a:solidFill>
              </a:rPr>
              <a:t>, яка </a:t>
            </a:r>
            <a:r>
              <a:rPr lang="ru-RU" sz="2000" dirty="0" err="1">
                <a:solidFill>
                  <a:schemeClr val="tx1"/>
                </a:solidFill>
              </a:rPr>
              <a:t>наділена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основними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компетенціями</a:t>
            </a:r>
            <a:r>
              <a:rPr lang="ru-RU" sz="2000" dirty="0" smtClean="0">
                <a:solidFill>
                  <a:schemeClr val="tx1"/>
                </a:solidFill>
              </a:rPr>
              <a:t> 21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століття</a:t>
            </a:r>
            <a:r>
              <a:rPr lang="ru-RU" sz="2000" dirty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формувати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критичне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мислення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chemeClr val="tx1"/>
                </a:solidFill>
              </a:rPr>
              <a:t>Візія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Пошук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найкращих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рішень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досягнення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бажаних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результатів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роботі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</a:rPr>
              <a:t>учнями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Основний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аспект - </a:t>
            </a:r>
            <a:r>
              <a:rPr lang="ru-RU" sz="2000" dirty="0" err="1">
                <a:solidFill>
                  <a:schemeClr val="tx1"/>
                </a:solidFill>
              </a:rPr>
              <a:t>учень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 smtClean="0">
                <a:solidFill>
                  <a:schemeClr val="tx1"/>
                </a:solidFill>
              </a:rPr>
              <a:t>центрі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chemeClr val="tx1"/>
                </a:solidFill>
              </a:rPr>
              <a:t>Цінності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Відповідальність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системний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підхід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прозорість</a:t>
            </a:r>
            <a:r>
              <a:rPr lang="ru-RU" sz="2000" dirty="0">
                <a:solidFill>
                  <a:schemeClr val="tx1"/>
                </a:solidFill>
              </a:rPr>
              <a:t>, </a:t>
            </a:r>
            <a:r>
              <a:rPr lang="ru-RU" sz="2000" dirty="0" err="1">
                <a:solidFill>
                  <a:schemeClr val="tx1"/>
                </a:solidFill>
              </a:rPr>
              <a:t>безперервний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довіра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smtClean="0">
                <a:solidFill>
                  <a:schemeClr val="tx1"/>
                </a:solidFill>
              </a:rPr>
              <a:t>свобода.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9719" y="5796"/>
            <a:ext cx="352839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700" b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Посада </a:t>
            </a:r>
            <a: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</a:br>
            <a:r>
              <a:rPr lang="ru-RU" sz="2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Вчитель</a:t>
            </a:r>
            <a: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англійської</a:t>
            </a:r>
            <a: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мови</a:t>
            </a:r>
            <a: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та </a:t>
            </a:r>
            <a:r>
              <a:rPr lang="ru-RU" sz="2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зарубіжної</a:t>
            </a:r>
            <a:r>
              <a:rPr lang="ru-RU" sz="2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27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7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літератури</a:t>
            </a:r>
            <a:endParaRPr lang="ru-RU" sz="2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27000"/>
          <a:stretch/>
        </p:blipFill>
        <p:spPr bwMode="auto">
          <a:xfrm>
            <a:off x="4649719" y="2430224"/>
            <a:ext cx="3524250" cy="35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13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0402" y="418203"/>
            <a:ext cx="3775573" cy="653259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extrusionH="44450" contourW="19050">
            <a:bevelT w="82550" h="139700"/>
            <a:bevelB w="63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8926" y="355004"/>
            <a:ext cx="5187210" cy="6386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>
            <a:spAutoFit/>
          </a:bodyPr>
          <a:lstStyle/>
          <a:p>
            <a:r>
              <a:rPr lang="ru-RU" sz="2000" b="1" i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Основні</a:t>
            </a:r>
            <a:r>
              <a:rPr lang="ru-RU" sz="2000" b="1" i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напрямки </a:t>
            </a:r>
            <a:endParaRPr lang="ru-RU" sz="2000" b="1" i="1" dirty="0" smtClean="0">
              <a:ln w="1905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000" b="1" i="1" dirty="0" err="1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роботи</a:t>
            </a:r>
            <a:r>
              <a:rPr lang="ru-RU" sz="2000" b="1" i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000" b="1" i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за </a:t>
            </a:r>
            <a:r>
              <a:rPr lang="ru-RU" sz="2000" b="1" i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останні</a:t>
            </a:r>
            <a:r>
              <a:rPr lang="ru-RU" sz="2000" b="1" i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5 </a:t>
            </a:r>
            <a:r>
              <a:rPr lang="ru-RU" sz="2000" b="1" i="1" dirty="0" err="1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років</a:t>
            </a:r>
            <a:r>
              <a:rPr lang="ru-RU" sz="2000" b="1" i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1</a:t>
            </a:r>
            <a:r>
              <a:rPr lang="ru-RU" dirty="0">
                <a:latin typeface="+mj-lt"/>
                <a:cs typeface="Times New Roman" pitchFamily="18" charset="0"/>
              </a:rPr>
              <a:t>. </a:t>
            </a:r>
            <a:r>
              <a:rPr lang="ru-RU" dirty="0" err="1">
                <a:latin typeface="+mj-lt"/>
                <a:cs typeface="Times New Roman" pitchFamily="18" charset="0"/>
              </a:rPr>
              <a:t>Впровадження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принципів</a:t>
            </a:r>
            <a:r>
              <a:rPr lang="ru-RU" dirty="0">
                <a:latin typeface="+mj-lt"/>
                <a:cs typeface="Times New Roman" pitchFamily="18" charset="0"/>
              </a:rPr>
              <a:t> НУШ на уроках </a:t>
            </a:r>
            <a:r>
              <a:rPr lang="ru-RU" dirty="0" err="1">
                <a:latin typeface="+mj-lt"/>
                <a:cs typeface="Times New Roman" pitchFamily="18" charset="0"/>
              </a:rPr>
              <a:t>англійської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мови</a:t>
            </a:r>
            <a:r>
              <a:rPr lang="ru-RU" dirty="0">
                <a:latin typeface="+mj-lt"/>
                <a:cs typeface="Times New Roman" pitchFamily="18" charset="0"/>
              </a:rPr>
              <a:t> - менеджмент </a:t>
            </a:r>
            <a:r>
              <a:rPr lang="ru-RU" dirty="0" err="1">
                <a:latin typeface="+mj-lt"/>
                <a:cs typeface="Times New Roman" pitchFamily="18" charset="0"/>
              </a:rPr>
              <a:t>класу</a:t>
            </a:r>
            <a:r>
              <a:rPr lang="ru-RU" dirty="0">
                <a:latin typeface="+mj-lt"/>
                <a:cs typeface="Times New Roman" pitchFamily="18" charset="0"/>
              </a:rPr>
              <a:t> - </a:t>
            </a:r>
            <a:r>
              <a:rPr lang="ru-RU" dirty="0" err="1">
                <a:latin typeface="+mj-lt"/>
                <a:cs typeface="Times New Roman" pitchFamily="18" charset="0"/>
              </a:rPr>
              <a:t>чіткі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інструкції</a:t>
            </a:r>
            <a:r>
              <a:rPr lang="ru-RU" dirty="0" smtClean="0">
                <a:latin typeface="+mj-lt"/>
                <a:cs typeface="Times New Roman" pitchFamily="18" charset="0"/>
              </a:rPr>
              <a:t>, </a:t>
            </a:r>
            <a:r>
              <a:rPr lang="ru-RU" dirty="0" err="1" smtClean="0">
                <a:latin typeface="+mj-lt"/>
                <a:cs typeface="Times New Roman" pitchFamily="18" charset="0"/>
              </a:rPr>
              <a:t>групова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>
                <a:latin typeface="+mj-lt"/>
                <a:cs typeface="Times New Roman" pitchFamily="18" charset="0"/>
              </a:rPr>
              <a:t>робота, парна </a:t>
            </a:r>
            <a:r>
              <a:rPr lang="ru-RU" dirty="0" smtClean="0">
                <a:latin typeface="+mj-lt"/>
                <a:cs typeface="Times New Roman" pitchFamily="18" charset="0"/>
              </a:rPr>
              <a:t>робота.</a:t>
            </a:r>
            <a:r>
              <a:rPr lang="ru-RU" dirty="0">
                <a:latin typeface="+mj-lt"/>
                <a:cs typeface="Times New Roman" pitchFamily="18" charset="0"/>
              </a:rPr>
              <a:t/>
            </a:r>
            <a:br>
              <a:rPr lang="ru-RU" dirty="0">
                <a:latin typeface="+mj-lt"/>
                <a:cs typeface="Times New Roman" pitchFamily="18" charset="0"/>
              </a:rPr>
            </a:br>
            <a:r>
              <a:rPr lang="ru-RU" dirty="0">
                <a:latin typeface="+mj-lt"/>
                <a:cs typeface="Times New Roman" pitchFamily="18" charset="0"/>
              </a:rPr>
              <a:t>2. </a:t>
            </a:r>
            <a:r>
              <a:rPr lang="ru-RU" dirty="0" err="1">
                <a:latin typeface="+mj-lt"/>
                <a:cs typeface="Times New Roman" pitchFamily="18" charset="0"/>
              </a:rPr>
              <a:t>Впровадження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новітніх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технологій</a:t>
            </a:r>
            <a:r>
              <a:rPr lang="ru-RU" dirty="0">
                <a:latin typeface="+mj-lt"/>
                <a:cs typeface="Times New Roman" pitchFamily="18" charset="0"/>
              </a:rPr>
              <a:t>, </a:t>
            </a:r>
            <a:r>
              <a:rPr lang="ru-RU" dirty="0" err="1" smtClean="0">
                <a:latin typeface="+mj-lt"/>
                <a:cs typeface="Times New Roman" pitchFamily="18" charset="0"/>
              </a:rPr>
              <a:t>також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>
                <a:latin typeface="+mj-lt"/>
                <a:cs typeface="Times New Roman" pitchFamily="18" charset="0"/>
              </a:rPr>
              <a:t>в </a:t>
            </a:r>
            <a:r>
              <a:rPr lang="ru-RU" dirty="0" err="1">
                <a:latin typeface="+mj-lt"/>
                <a:cs typeface="Times New Roman" pitchFamily="18" charset="0"/>
              </a:rPr>
              <a:t>умовах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дистанційного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навчання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r>
              <a:rPr lang="ru-RU" dirty="0">
                <a:latin typeface="+mj-lt"/>
                <a:cs typeface="Times New Roman" pitchFamily="18" charset="0"/>
              </a:rPr>
              <a:t/>
            </a:r>
            <a:br>
              <a:rPr lang="ru-RU" dirty="0">
                <a:latin typeface="+mj-lt"/>
                <a:cs typeface="Times New Roman" pitchFamily="18" charset="0"/>
              </a:rPr>
            </a:br>
            <a:r>
              <a:rPr lang="ru-RU" dirty="0">
                <a:latin typeface="+mj-lt"/>
                <a:cs typeface="Times New Roman" pitchFamily="18" charset="0"/>
              </a:rPr>
              <a:t>3. Робота з </a:t>
            </a:r>
            <a:r>
              <a:rPr lang="ru-RU" dirty="0" err="1">
                <a:latin typeface="+mj-lt"/>
                <a:cs typeface="Times New Roman" pitchFamily="18" charset="0"/>
              </a:rPr>
              <a:t>обдарованими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дітьми</a:t>
            </a:r>
            <a:r>
              <a:rPr lang="ru-RU" dirty="0">
                <a:latin typeface="+mj-lt"/>
                <a:cs typeface="Times New Roman" pitchFamily="18" charset="0"/>
              </a:rPr>
              <a:t>, </a:t>
            </a:r>
            <a:r>
              <a:rPr lang="ru-RU" dirty="0" err="1">
                <a:latin typeface="+mj-lt"/>
                <a:cs typeface="Times New Roman" pitchFamily="18" charset="0"/>
              </a:rPr>
              <a:t>підготовка</a:t>
            </a:r>
            <a:r>
              <a:rPr lang="ru-RU" dirty="0">
                <a:latin typeface="+mj-lt"/>
                <a:cs typeface="Times New Roman" pitchFamily="18" charset="0"/>
              </a:rPr>
              <a:t> до </a:t>
            </a:r>
            <a:r>
              <a:rPr lang="ru-RU" dirty="0" err="1" smtClean="0">
                <a:latin typeface="+mj-lt"/>
                <a:cs typeface="Times New Roman" pitchFamily="18" charset="0"/>
              </a:rPr>
              <a:t>олімпіад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r>
              <a:rPr lang="ru-RU" dirty="0">
                <a:latin typeface="+mj-lt"/>
                <a:cs typeface="Times New Roman" pitchFamily="18" charset="0"/>
              </a:rPr>
              <a:t/>
            </a:r>
            <a:br>
              <a:rPr lang="ru-RU" dirty="0">
                <a:latin typeface="+mj-lt"/>
                <a:cs typeface="Times New Roman" pitchFamily="18" charset="0"/>
              </a:rPr>
            </a:br>
            <a:r>
              <a:rPr lang="ru-RU" dirty="0">
                <a:latin typeface="+mj-lt"/>
                <a:cs typeface="Times New Roman" pitchFamily="18" charset="0"/>
              </a:rPr>
              <a:t>4. Участь у </a:t>
            </a:r>
            <a:r>
              <a:rPr lang="ru-RU" dirty="0" err="1">
                <a:latin typeface="+mj-lt"/>
                <a:cs typeface="Times New Roman" pitchFamily="18" charset="0"/>
              </a:rPr>
              <a:t>міжнародному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проєкті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de-DE" dirty="0" smtClean="0">
                <a:latin typeface="+mj-lt"/>
                <a:cs typeface="Times New Roman" pitchFamily="18" charset="0"/>
              </a:rPr>
              <a:t>WE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r>
              <a:rPr lang="de-DE" dirty="0">
                <a:latin typeface="+mj-lt"/>
                <a:cs typeface="Times New Roman" pitchFamily="18" charset="0"/>
              </a:rPr>
              <a:t/>
            </a:r>
            <a:br>
              <a:rPr lang="de-DE" dirty="0">
                <a:latin typeface="+mj-lt"/>
                <a:cs typeface="Times New Roman" pitchFamily="18" charset="0"/>
              </a:rPr>
            </a:br>
            <a:r>
              <a:rPr lang="de-DE" dirty="0">
                <a:latin typeface="+mj-lt"/>
                <a:cs typeface="Times New Roman" pitchFamily="18" charset="0"/>
              </a:rPr>
              <a:t>5. </a:t>
            </a:r>
            <a:r>
              <a:rPr lang="ru-RU" dirty="0" err="1">
                <a:latin typeface="+mj-lt"/>
                <a:cs typeface="Times New Roman" pitchFamily="18" charset="0"/>
              </a:rPr>
              <a:t>Інтегровані</a:t>
            </a:r>
            <a:r>
              <a:rPr lang="ru-RU" dirty="0">
                <a:latin typeface="+mj-lt"/>
                <a:cs typeface="Times New Roman" pitchFamily="18" charset="0"/>
              </a:rPr>
              <a:t> уроки (</a:t>
            </a:r>
            <a:r>
              <a:rPr lang="ru-RU" dirty="0" smtClean="0">
                <a:latin typeface="+mj-lt"/>
                <a:cs typeface="Times New Roman" pitchFamily="18" charset="0"/>
              </a:rPr>
              <a:t>на уроках</a:t>
            </a:r>
            <a:r>
              <a:rPr lang="ru-RU" dirty="0">
                <a:latin typeface="+mj-lt"/>
                <a:cs typeface="Times New Roman" pitchFamily="18" charset="0"/>
              </a:rPr>
              <a:t> </a:t>
            </a:r>
            <a:r>
              <a:rPr lang="ru-RU" dirty="0" err="1">
                <a:latin typeface="+mj-lt"/>
                <a:cs typeface="Times New Roman" pitchFamily="18" charset="0"/>
              </a:rPr>
              <a:t>зарубіжної</a:t>
            </a:r>
            <a:r>
              <a:rPr lang="ru-RU" dirty="0">
                <a:latin typeface="+mj-lt"/>
                <a:cs typeface="Times New Roman" pitchFamily="18" charset="0"/>
              </a:rPr>
              <a:t> </a:t>
            </a:r>
            <a:r>
              <a:rPr lang="ru-RU" dirty="0" err="1">
                <a:latin typeface="+mj-lt"/>
                <a:cs typeface="Times New Roman" pitchFamily="18" charset="0"/>
              </a:rPr>
              <a:t>літератури</a:t>
            </a:r>
            <a:r>
              <a:rPr lang="ru-RU" dirty="0">
                <a:latin typeface="+mj-lt"/>
                <a:cs typeface="Times New Roman" pitchFamily="18" charset="0"/>
              </a:rPr>
              <a:t> та на уроках </a:t>
            </a:r>
            <a:r>
              <a:rPr lang="ru-RU" dirty="0" err="1">
                <a:latin typeface="+mj-lt"/>
                <a:cs typeface="Times New Roman" pitchFamily="18" charset="0"/>
              </a:rPr>
              <a:t>англійської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мови</a:t>
            </a:r>
            <a:r>
              <a:rPr lang="ru-RU" dirty="0">
                <a:latin typeface="+mj-lt"/>
                <a:cs typeface="Times New Roman" pitchFamily="18" charset="0"/>
              </a:rPr>
              <a:t> з </a:t>
            </a:r>
            <a:r>
              <a:rPr lang="ru-RU" dirty="0" err="1">
                <a:latin typeface="+mj-lt"/>
                <a:cs typeface="Times New Roman" pitchFamily="18" charset="0"/>
              </a:rPr>
              <a:t>використанням</a:t>
            </a:r>
            <a:r>
              <a:rPr lang="ru-RU" dirty="0">
                <a:latin typeface="+mj-lt"/>
                <a:cs typeface="Times New Roman" pitchFamily="18" charset="0"/>
              </a:rPr>
              <a:t/>
            </a:r>
            <a:br>
              <a:rPr lang="ru-RU" dirty="0">
                <a:latin typeface="+mj-lt"/>
                <a:cs typeface="Times New Roman" pitchFamily="18" charset="0"/>
              </a:rPr>
            </a:br>
            <a:r>
              <a:rPr lang="ru-RU" dirty="0" err="1">
                <a:latin typeface="+mj-lt"/>
                <a:cs typeface="Times New Roman" pitchFamily="18" charset="0"/>
              </a:rPr>
              <a:t>автентичних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підручників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+mj-lt"/>
                <a:cs typeface="Times New Roman" pitchFamily="18" charset="0"/>
              </a:rPr>
              <a:t>6. </a:t>
            </a:r>
            <a:r>
              <a:rPr lang="uk-UA" dirty="0" err="1" smtClean="0">
                <a:latin typeface="+mj-lt"/>
                <a:cs typeface="Times New Roman" pitchFamily="18" charset="0"/>
              </a:rPr>
              <a:t>Проєктна</a:t>
            </a: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  <a:r>
              <a:rPr lang="uk-UA" dirty="0" smtClean="0">
                <a:latin typeface="+mj-lt"/>
                <a:cs typeface="Times New Roman" pitchFamily="18" charset="0"/>
              </a:rPr>
              <a:t>робота.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</p:txBody>
      </p:sp>
      <p:sp>
        <p:nvSpPr>
          <p:cNvPr id="3" name="AutoShape 2" descr="blob:https://web.telegram.org/bc8b49be-3e3e-4eba-9ef9-3efcdadcd1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41751" r="7713" b="34109"/>
          <a:stretch/>
        </p:blipFill>
        <p:spPr bwMode="auto">
          <a:xfrm>
            <a:off x="5767612" y="925700"/>
            <a:ext cx="2754635" cy="17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0979" r="3800" b="34784"/>
          <a:stretch/>
        </p:blipFill>
        <p:spPr bwMode="auto">
          <a:xfrm>
            <a:off x="5767611" y="2837647"/>
            <a:ext cx="2754635" cy="15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0644" r="3491" b="33936"/>
          <a:stretch/>
        </p:blipFill>
        <p:spPr bwMode="auto">
          <a:xfrm>
            <a:off x="5767612" y="4646773"/>
            <a:ext cx="2798619" cy="16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837" y="-157158"/>
            <a:ext cx="43632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олімпіадах</a:t>
            </a:r>
            <a:r>
              <a:rPr lang="ru-RU" dirty="0"/>
              <a:t> з </a:t>
            </a:r>
            <a:r>
              <a:rPr lang="ru-RU" dirty="0" err="1" smtClean="0"/>
              <a:t>англійської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/>
              <a:t>2 та 3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  2018</a:t>
            </a:r>
            <a:r>
              <a:rPr lang="ru-RU" dirty="0" smtClean="0"/>
              <a:t> </a:t>
            </a:r>
            <a:r>
              <a:rPr lang="ru-RU" dirty="0" err="1"/>
              <a:t>рік</a:t>
            </a:r>
            <a:r>
              <a:rPr lang="ru-RU" dirty="0"/>
              <a:t> – 3 </a:t>
            </a:r>
            <a:r>
              <a:rPr lang="ru-RU" dirty="0" err="1"/>
              <a:t>місце</a:t>
            </a:r>
            <a:r>
              <a:rPr lang="ru-RU" dirty="0"/>
              <a:t> на </a:t>
            </a:r>
            <a:r>
              <a:rPr lang="ru-RU" dirty="0" smtClean="0"/>
              <a:t>2    </a:t>
            </a:r>
            <a:r>
              <a:rPr lang="ru-RU" dirty="0" err="1" smtClean="0"/>
              <a:t>етапі</a:t>
            </a:r>
            <a:r>
              <a:rPr lang="ru-RU" dirty="0"/>
              <a:t>( </a:t>
            </a:r>
            <a:r>
              <a:rPr lang="ru-RU" dirty="0" err="1"/>
              <a:t>Бєльков</a:t>
            </a:r>
            <a:r>
              <a:rPr lang="ru-RU" dirty="0"/>
              <a:t> Богдан ). </a:t>
            </a:r>
            <a:endParaRPr lang="ru-RU" dirty="0" smtClean="0"/>
          </a:p>
          <a:p>
            <a:r>
              <a:rPr lang="ru-RU" b="1" dirty="0" smtClean="0"/>
              <a:t>  2019</a:t>
            </a:r>
            <a:r>
              <a:rPr lang="ru-RU" dirty="0" smtClean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smtClean="0"/>
              <a:t>3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/>
              <a:t>на 2 </a:t>
            </a:r>
            <a:r>
              <a:rPr lang="ru-RU" dirty="0" err="1" smtClean="0"/>
              <a:t>етапі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Бєльков</a:t>
            </a:r>
            <a:r>
              <a:rPr lang="ru-RU" dirty="0"/>
              <a:t> Богдан та Коновалова </a:t>
            </a:r>
            <a:r>
              <a:rPr lang="ru-RU" dirty="0" err="1" smtClean="0"/>
              <a:t>Валерія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b="1" dirty="0" smtClean="0"/>
              <a:t>  2020</a:t>
            </a:r>
            <a:r>
              <a:rPr lang="ru-RU" dirty="0" smtClean="0"/>
              <a:t> </a:t>
            </a:r>
            <a:r>
              <a:rPr lang="ru-RU" dirty="0"/>
              <a:t>2 </a:t>
            </a:r>
            <a:r>
              <a:rPr lang="ru-RU" dirty="0" err="1"/>
              <a:t>місце</a:t>
            </a:r>
            <a:r>
              <a:rPr lang="ru-RU" dirty="0"/>
              <a:t> на 2 </a:t>
            </a:r>
            <a:r>
              <a:rPr lang="ru-RU" dirty="0" err="1"/>
              <a:t>етапі</a:t>
            </a:r>
            <a:r>
              <a:rPr lang="ru-RU" dirty="0"/>
              <a:t> та 1 </a:t>
            </a:r>
            <a:r>
              <a:rPr lang="ru-RU" dirty="0" err="1"/>
              <a:t>місце</a:t>
            </a:r>
            <a:r>
              <a:rPr lang="ru-RU" dirty="0"/>
              <a:t> на 3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Мусієнко</a:t>
            </a:r>
            <a:r>
              <a:rPr lang="ru-RU" dirty="0" smtClean="0"/>
              <a:t> </a:t>
            </a:r>
            <a:r>
              <a:rPr lang="ru-RU" dirty="0" err="1" smtClean="0"/>
              <a:t>Діана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b="1" dirty="0" smtClean="0"/>
              <a:t>  2021</a:t>
            </a:r>
            <a:r>
              <a:rPr lang="ru-RU" dirty="0" smtClean="0"/>
              <a:t> </a:t>
            </a:r>
            <a:r>
              <a:rPr lang="ru-RU" dirty="0" err="1"/>
              <a:t>рік</a:t>
            </a:r>
            <a:r>
              <a:rPr lang="ru-RU" dirty="0"/>
              <a:t> 2 </a:t>
            </a:r>
            <a:r>
              <a:rPr lang="ru-RU" dirty="0" err="1"/>
              <a:t>місце</a:t>
            </a:r>
            <a:r>
              <a:rPr lang="ru-RU" dirty="0"/>
              <a:t> на 2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Мусієнко</a:t>
            </a:r>
            <a:r>
              <a:rPr lang="ru-RU" dirty="0" smtClean="0"/>
              <a:t> </a:t>
            </a:r>
            <a:r>
              <a:rPr lang="ru-RU" dirty="0" err="1" smtClean="0"/>
              <a:t>Діана</a:t>
            </a:r>
            <a:r>
              <a:rPr lang="ru-RU" dirty="0" smtClean="0"/>
              <a:t>).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ЗНО </a:t>
            </a:r>
            <a:r>
              <a:rPr lang="ru-RU" dirty="0" smtClean="0"/>
              <a:t>     (</a:t>
            </a:r>
            <a:r>
              <a:rPr lang="ru-RU" dirty="0" err="1" smtClean="0"/>
              <a:t>Мусієнко</a:t>
            </a:r>
            <a:r>
              <a:rPr lang="ru-RU" dirty="0" smtClean="0"/>
              <a:t> </a:t>
            </a:r>
            <a:r>
              <a:rPr lang="ru-RU" dirty="0" err="1" smtClean="0"/>
              <a:t>Діана</a:t>
            </a:r>
            <a:r>
              <a:rPr lang="ru-RU" dirty="0" smtClean="0"/>
              <a:t> </a:t>
            </a:r>
            <a:r>
              <a:rPr lang="ru-RU" dirty="0"/>
              <a:t>199 </a:t>
            </a:r>
            <a:r>
              <a:rPr lang="ru-RU" dirty="0" err="1" smtClean="0"/>
              <a:t>балів</a:t>
            </a:r>
            <a:r>
              <a:rPr lang="ru-RU" dirty="0" smtClean="0"/>
              <a:t>).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 smtClean="0"/>
              <a:t>зразку</a:t>
            </a:r>
            <a:r>
              <a:rPr lang="ru-RU" dirty="0" smtClean="0"/>
              <a:t> </a:t>
            </a:r>
            <a:r>
              <a:rPr lang="de-DE" dirty="0" smtClean="0"/>
              <a:t>IELTS</a:t>
            </a:r>
            <a:r>
              <a:rPr lang="uk-UA" dirty="0" smtClean="0"/>
              <a:t>.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de-DE" dirty="0"/>
              <a:t>Flex </a:t>
            </a:r>
            <a:r>
              <a:rPr lang="ru-RU" dirty="0"/>
              <a:t>та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учениці</a:t>
            </a:r>
            <a:r>
              <a:rPr lang="ru-RU" dirty="0"/>
              <a:t> в </a:t>
            </a:r>
            <a:r>
              <a:rPr lang="ru-RU" dirty="0" smtClean="0"/>
              <a:t>США(Коновалова </a:t>
            </a:r>
            <a:r>
              <a:rPr lang="ru-RU" dirty="0" err="1" smtClean="0"/>
              <a:t>Валерія</a:t>
            </a:r>
            <a:r>
              <a:rPr lang="ru-RU" dirty="0" smtClean="0"/>
              <a:t>).</a:t>
            </a:r>
            <a:endParaRPr lang="ru-RU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7284712"/>
              </p:ext>
            </p:extLst>
          </p:nvPr>
        </p:nvGraphicFramePr>
        <p:xfrm>
          <a:off x="4377707" y="608494"/>
          <a:ext cx="4733710" cy="423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26314" y="-99392"/>
            <a:ext cx="3834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Особисті</a:t>
            </a:r>
            <a:r>
              <a:rPr lang="ru-RU" sz="2000" b="1" dirty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навички</a:t>
            </a:r>
            <a:r>
              <a:rPr lang="ru-RU" sz="2000" b="1" dirty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якими</a:t>
            </a:r>
            <a:r>
              <a:rPr lang="ru-RU" sz="2000" b="1" dirty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</a:t>
            </a:r>
            <a:r>
              <a:rPr lang="ru-RU" sz="2000" b="1" dirty="0" err="1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пишаюсь</a:t>
            </a:r>
            <a:endParaRPr lang="ru-RU" sz="2000" b="1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37" y="5877272"/>
            <a:ext cx="72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зацікавленості</a:t>
            </a:r>
            <a:r>
              <a:rPr lang="ru-RU" dirty="0"/>
              <a:t> у </a:t>
            </a:r>
            <a:r>
              <a:rPr lang="ru-RU" dirty="0" err="1"/>
              <a:t>вивчені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smtClean="0"/>
              <a:t>у в </a:t>
            </a:r>
            <a:r>
              <a:rPr lang="ru-RU" dirty="0"/>
              <a:t>реальному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Сертифікати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Пройдено </a:t>
            </a:r>
            <a:r>
              <a:rPr lang="ru-RU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курсів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312 годин . 10.4 </a:t>
            </a:r>
            <a:r>
              <a:rPr lang="ru-RU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кредитів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ЄКТС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239" y="2108211"/>
            <a:ext cx="4744857" cy="355481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 extrusionH="50800">
            <a:bevelT w="44450" h="127000"/>
            <a:bevelB w="57150" h="133350"/>
          </a:sp3d>
        </p:spPr>
        <p:txBody>
          <a:bodyPr wrap="square">
            <a:spAutoFit/>
          </a:bodyPr>
          <a:lstStyle/>
          <a:p>
            <a:endParaRPr lang="ru-RU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Британська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Черкаський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обласний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інститут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післядипломної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освіти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педагогічних</a:t>
            </a:r>
            <a:r>
              <a:rPr lang="ru-RU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працівників</a:t>
            </a:r>
            <a:r>
              <a:rPr lang="ru-RU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Черкаської</a:t>
            </a: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обласної</a:t>
            </a:r>
            <a:r>
              <a:rPr lang="ru-RU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ради</a:t>
            </a:r>
            <a:endParaRPr lang="ru-RU" b="1" dirty="0">
              <a:ln w="1905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de-DE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DINTERNAL Education</a:t>
            </a:r>
          </a:p>
          <a:p>
            <a:pPr>
              <a:lnSpc>
                <a:spcPct val="150000"/>
              </a:lnSpc>
            </a:pPr>
            <a:r>
              <a:rPr lang="de-DE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de-DE" b="1" dirty="0" err="1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EdEra</a:t>
            </a:r>
            <a:endParaRPr lang="de-DE" b="1" dirty="0">
              <a:ln w="1905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ru-RU" b="1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ЧНУ</a:t>
            </a:r>
          </a:p>
          <a:p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97" y="3894392"/>
            <a:ext cx="2522898" cy="252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75" y="1412776"/>
            <a:ext cx="2356143" cy="239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7603" y="164186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02" y="692696"/>
            <a:ext cx="85173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Партнерська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взаємодія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</a:t>
            </a:r>
            <a:r>
              <a:rPr lang="ru-RU" sz="24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учасниками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  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освітнього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процесу</a:t>
            </a: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Дитиноцентризм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Постійний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зворотний</a:t>
            </a: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зв'язок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Повага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до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іншої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</a:p>
          <a:p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</a:t>
            </a: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людини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Конструктивність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Неформальність</a:t>
            </a:r>
            <a:endParaRPr lang="ru-RU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2103852"/>
              </p:ext>
            </p:extLst>
          </p:nvPr>
        </p:nvGraphicFramePr>
        <p:xfrm>
          <a:off x="4355976" y="1268760"/>
          <a:ext cx="42667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3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1550</TotalTime>
  <Words>161</Words>
  <Application>Microsoft Office PowerPoint</Application>
  <PresentationFormat>Экран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Захаричева-Убоженко Наталія Олександрівна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Захаричева-Убоженко Наталія Олександрівна Посада Вчитель англійської мови та зарубіжної літератури  </dc:title>
  <dc:creator>Lenovo</dc:creator>
  <cp:lastModifiedBy>Lenovo</cp:lastModifiedBy>
  <cp:revision>17</cp:revision>
  <dcterms:created xsi:type="dcterms:W3CDTF">2023-03-18T17:53:29Z</dcterms:created>
  <dcterms:modified xsi:type="dcterms:W3CDTF">2023-03-19T20:31:11Z</dcterms:modified>
</cp:coreProperties>
</file>