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7"/>
  </p:notesMasterIdLst>
  <p:sldIdLst>
    <p:sldId id="257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1B8FE3-381E-4060-9556-1CB8444FEE1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922DF06-C48A-44F3-A956-F4E96ABD6EAF}">
      <dgm:prSet phldrT="[Текст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</a:t>
          </a:r>
          <a:endParaRPr lang="uk-UA" sz="4000" dirty="0"/>
        </a:p>
      </dgm:t>
    </dgm:pt>
    <dgm:pt modelId="{290F99AD-523E-4ACB-BAF8-9A431F45D739}" type="parTrans" cxnId="{3F231606-5ED1-4A03-AFE1-07312B7C0DB5}">
      <dgm:prSet/>
      <dgm:spPr/>
      <dgm:t>
        <a:bodyPr/>
        <a:lstStyle/>
        <a:p>
          <a:endParaRPr lang="uk-UA"/>
        </a:p>
      </dgm:t>
    </dgm:pt>
    <dgm:pt modelId="{942CBACD-449C-443E-B8CC-E1CFE17AF33A}" type="sibTrans" cxnId="{3F231606-5ED1-4A03-AFE1-07312B7C0DB5}">
      <dgm:prSet/>
      <dgm:spPr/>
      <dgm:t>
        <a:bodyPr/>
        <a:lstStyle/>
        <a:p>
          <a:endParaRPr lang="uk-UA"/>
        </a:p>
      </dgm:t>
    </dgm:pt>
    <dgm:pt modelId="{066E0367-58E7-4449-9D53-81C310456625}">
      <dgm:prSet phldrT="[Текст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1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учні </a:t>
          </a:r>
        </a:p>
        <a:p>
          <a:r>
            <a:rPr lang="uk-UA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коуч</a:t>
          </a:r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фасилітатор</a:t>
          </a:r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uk-UA" dirty="0"/>
        </a:p>
      </dgm:t>
    </dgm:pt>
    <dgm:pt modelId="{9214D56B-AEEA-4D0B-B286-A32691F514E2}" type="parTrans" cxnId="{5F8F7F6E-C8A0-43B8-AC39-00C15F34E420}">
      <dgm:prSet/>
      <dgm:spPr/>
      <dgm:t>
        <a:bodyPr/>
        <a:lstStyle/>
        <a:p>
          <a:endParaRPr lang="uk-UA"/>
        </a:p>
      </dgm:t>
    </dgm:pt>
    <dgm:pt modelId="{2DF08B4E-C443-433C-8612-CD148445E954}" type="sibTrans" cxnId="{5F8F7F6E-C8A0-43B8-AC39-00C15F34E420}">
      <dgm:prSet/>
      <dgm:spPr/>
      <dgm:t>
        <a:bodyPr/>
        <a:lstStyle/>
        <a:p>
          <a:endParaRPr lang="uk-UA"/>
        </a:p>
      </dgm:t>
    </dgm:pt>
    <dgm:pt modelId="{FD865581-FAF1-4E58-AA06-883912954541}">
      <dgm:prSet phldrT="[Текст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1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колег</a:t>
          </a:r>
        </a:p>
        <a:p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друг, порадник, наставник</a:t>
          </a:r>
          <a:b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uk-UA" dirty="0"/>
        </a:p>
      </dgm:t>
    </dgm:pt>
    <dgm:pt modelId="{1E57C8EE-3330-4CF6-BDC0-560C2FAA5BB4}" type="parTrans" cxnId="{6314A8B4-D90F-439D-BFEB-3DCB46A4FEAB}">
      <dgm:prSet/>
      <dgm:spPr/>
      <dgm:t>
        <a:bodyPr/>
        <a:lstStyle/>
        <a:p>
          <a:endParaRPr lang="uk-UA"/>
        </a:p>
      </dgm:t>
    </dgm:pt>
    <dgm:pt modelId="{F136A0C0-BC9B-4AC2-959A-007C309410E5}" type="sibTrans" cxnId="{6314A8B4-D90F-439D-BFEB-3DCB46A4FEAB}">
      <dgm:prSet/>
      <dgm:spPr/>
      <dgm:t>
        <a:bodyPr/>
        <a:lstStyle/>
        <a:p>
          <a:endParaRPr lang="uk-UA"/>
        </a:p>
      </dgm:t>
    </dgm:pt>
    <dgm:pt modelId="{FCB70F79-4119-4F11-B534-10615F193868}">
      <dgm:prSet phldrT="[Текст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1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родини</a:t>
          </a:r>
        </a:p>
        <a:p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дружина, мама</a:t>
          </a:r>
          <a:endParaRPr lang="uk-UA" dirty="0"/>
        </a:p>
      </dgm:t>
    </dgm:pt>
    <dgm:pt modelId="{6ED0CB51-D603-40D8-B926-0BE420CB15BC}" type="parTrans" cxnId="{D3A23C32-B630-4746-8258-0900D82493B8}">
      <dgm:prSet/>
      <dgm:spPr/>
      <dgm:t>
        <a:bodyPr/>
        <a:lstStyle/>
        <a:p>
          <a:endParaRPr lang="uk-UA"/>
        </a:p>
      </dgm:t>
    </dgm:pt>
    <dgm:pt modelId="{218C532F-5AC3-4144-956C-989E8D12922E}" type="sibTrans" cxnId="{D3A23C32-B630-4746-8258-0900D82493B8}">
      <dgm:prSet/>
      <dgm:spPr/>
      <dgm:t>
        <a:bodyPr/>
        <a:lstStyle/>
        <a:p>
          <a:endParaRPr lang="uk-UA"/>
        </a:p>
      </dgm:t>
    </dgm:pt>
    <dgm:pt modelId="{456F9ABD-7C8B-4BDA-B7E6-43709D3D96AB}" type="pres">
      <dgm:prSet presAssocID="{6B1B8FE3-381E-4060-9556-1CB8444FEE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5203F6A3-6221-4D9D-99B4-42B577B58037}" type="pres">
      <dgm:prSet presAssocID="{D922DF06-C48A-44F3-A956-F4E96ABD6EAF}" presName="hierRoot1" presStyleCnt="0">
        <dgm:presLayoutVars>
          <dgm:hierBranch val="init"/>
        </dgm:presLayoutVars>
      </dgm:prSet>
      <dgm:spPr/>
    </dgm:pt>
    <dgm:pt modelId="{C68C782F-C0E8-4DEF-AE35-BDE8AF408CD5}" type="pres">
      <dgm:prSet presAssocID="{D922DF06-C48A-44F3-A956-F4E96ABD6EAF}" presName="rootComposite1" presStyleCnt="0"/>
      <dgm:spPr/>
    </dgm:pt>
    <dgm:pt modelId="{4B407DCB-6765-4C9C-A529-099C6BF91CB2}" type="pres">
      <dgm:prSet presAssocID="{D922DF06-C48A-44F3-A956-F4E96ABD6EAF}" presName="rootText1" presStyleLbl="node0" presStyleIdx="0" presStyleCnt="1" custLinFactNeighborX="1022" custLinFactNeighborY="-2249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247B24C-70F3-405A-A127-895CE5547022}" type="pres">
      <dgm:prSet presAssocID="{D922DF06-C48A-44F3-A956-F4E96ABD6EAF}" presName="rootConnector1" presStyleLbl="node1" presStyleIdx="0" presStyleCnt="0"/>
      <dgm:spPr/>
      <dgm:t>
        <a:bodyPr/>
        <a:lstStyle/>
        <a:p>
          <a:endParaRPr lang="uk-UA"/>
        </a:p>
      </dgm:t>
    </dgm:pt>
    <dgm:pt modelId="{3943E854-43C8-4B08-918A-7A2340921CB9}" type="pres">
      <dgm:prSet presAssocID="{D922DF06-C48A-44F3-A956-F4E96ABD6EAF}" presName="hierChild2" presStyleCnt="0"/>
      <dgm:spPr/>
    </dgm:pt>
    <dgm:pt modelId="{7435ADE3-1D29-4291-89E0-836549B3D653}" type="pres">
      <dgm:prSet presAssocID="{9214D56B-AEEA-4D0B-B286-A32691F514E2}" presName="Name37" presStyleLbl="parChTrans1D2" presStyleIdx="0" presStyleCnt="3"/>
      <dgm:spPr/>
      <dgm:t>
        <a:bodyPr/>
        <a:lstStyle/>
        <a:p>
          <a:endParaRPr lang="uk-UA"/>
        </a:p>
      </dgm:t>
    </dgm:pt>
    <dgm:pt modelId="{103723CF-458E-4916-867A-348C440955A6}" type="pres">
      <dgm:prSet presAssocID="{066E0367-58E7-4449-9D53-81C310456625}" presName="hierRoot2" presStyleCnt="0">
        <dgm:presLayoutVars>
          <dgm:hierBranch val="init"/>
        </dgm:presLayoutVars>
      </dgm:prSet>
      <dgm:spPr/>
    </dgm:pt>
    <dgm:pt modelId="{4FD7440F-9001-4776-A923-002776F384A9}" type="pres">
      <dgm:prSet presAssocID="{066E0367-58E7-4449-9D53-81C310456625}" presName="rootComposite" presStyleCnt="0"/>
      <dgm:spPr/>
    </dgm:pt>
    <dgm:pt modelId="{2FF7DD9D-0FF6-4AF6-BF3A-CCC7D87C5D0A}" type="pres">
      <dgm:prSet presAssocID="{066E0367-58E7-4449-9D53-81C310456625}" presName="rootText" presStyleLbl="node2" presStyleIdx="0" presStyleCnt="3" custScaleX="91193" custScaleY="17133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A3A1B0A-7D7A-4697-A37F-9C1AC9C37336}" type="pres">
      <dgm:prSet presAssocID="{066E0367-58E7-4449-9D53-81C310456625}" presName="rootConnector" presStyleLbl="node2" presStyleIdx="0" presStyleCnt="3"/>
      <dgm:spPr/>
      <dgm:t>
        <a:bodyPr/>
        <a:lstStyle/>
        <a:p>
          <a:endParaRPr lang="uk-UA"/>
        </a:p>
      </dgm:t>
    </dgm:pt>
    <dgm:pt modelId="{2206BD7D-1724-48F4-8460-594D5B1121FC}" type="pres">
      <dgm:prSet presAssocID="{066E0367-58E7-4449-9D53-81C310456625}" presName="hierChild4" presStyleCnt="0"/>
      <dgm:spPr/>
    </dgm:pt>
    <dgm:pt modelId="{8378D930-6590-4DFF-A481-01DE083A229A}" type="pres">
      <dgm:prSet presAssocID="{066E0367-58E7-4449-9D53-81C310456625}" presName="hierChild5" presStyleCnt="0"/>
      <dgm:spPr/>
    </dgm:pt>
    <dgm:pt modelId="{8B480956-10A7-4BA2-818B-DB14FD39D815}" type="pres">
      <dgm:prSet presAssocID="{1E57C8EE-3330-4CF6-BDC0-560C2FAA5BB4}" presName="Name37" presStyleLbl="parChTrans1D2" presStyleIdx="1" presStyleCnt="3"/>
      <dgm:spPr/>
      <dgm:t>
        <a:bodyPr/>
        <a:lstStyle/>
        <a:p>
          <a:endParaRPr lang="uk-UA"/>
        </a:p>
      </dgm:t>
    </dgm:pt>
    <dgm:pt modelId="{B37EE5E1-581C-48B5-97BB-117784A7E65C}" type="pres">
      <dgm:prSet presAssocID="{FD865581-FAF1-4E58-AA06-883912954541}" presName="hierRoot2" presStyleCnt="0">
        <dgm:presLayoutVars>
          <dgm:hierBranch val="init"/>
        </dgm:presLayoutVars>
      </dgm:prSet>
      <dgm:spPr/>
    </dgm:pt>
    <dgm:pt modelId="{82113563-0E4F-4CF3-92D6-76EC47D4FDB2}" type="pres">
      <dgm:prSet presAssocID="{FD865581-FAF1-4E58-AA06-883912954541}" presName="rootComposite" presStyleCnt="0"/>
      <dgm:spPr/>
    </dgm:pt>
    <dgm:pt modelId="{E3F8F970-B67B-45A5-93F4-024B2D0F0697}" type="pres">
      <dgm:prSet presAssocID="{FD865581-FAF1-4E58-AA06-883912954541}" presName="rootText" presStyleLbl="node2" presStyleIdx="1" presStyleCnt="3" custScaleX="103061" custScaleY="17565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9E898CF-58E8-486D-B8B1-316C10741C84}" type="pres">
      <dgm:prSet presAssocID="{FD865581-FAF1-4E58-AA06-883912954541}" presName="rootConnector" presStyleLbl="node2" presStyleIdx="1" presStyleCnt="3"/>
      <dgm:spPr/>
      <dgm:t>
        <a:bodyPr/>
        <a:lstStyle/>
        <a:p>
          <a:endParaRPr lang="uk-UA"/>
        </a:p>
      </dgm:t>
    </dgm:pt>
    <dgm:pt modelId="{7AE28AD2-034B-4899-9F62-97C3C3368301}" type="pres">
      <dgm:prSet presAssocID="{FD865581-FAF1-4E58-AA06-883912954541}" presName="hierChild4" presStyleCnt="0"/>
      <dgm:spPr/>
    </dgm:pt>
    <dgm:pt modelId="{6E66F3B2-8DC8-453B-96B0-701E0F13DB89}" type="pres">
      <dgm:prSet presAssocID="{FD865581-FAF1-4E58-AA06-883912954541}" presName="hierChild5" presStyleCnt="0"/>
      <dgm:spPr/>
    </dgm:pt>
    <dgm:pt modelId="{C9B41051-6C66-4BC5-A786-0E817FCE39C5}" type="pres">
      <dgm:prSet presAssocID="{6ED0CB51-D603-40D8-B926-0BE420CB15BC}" presName="Name37" presStyleLbl="parChTrans1D2" presStyleIdx="2" presStyleCnt="3"/>
      <dgm:spPr/>
      <dgm:t>
        <a:bodyPr/>
        <a:lstStyle/>
        <a:p>
          <a:endParaRPr lang="uk-UA"/>
        </a:p>
      </dgm:t>
    </dgm:pt>
    <dgm:pt modelId="{99D9A8E5-E255-41EC-95D1-46708F8A0376}" type="pres">
      <dgm:prSet presAssocID="{FCB70F79-4119-4F11-B534-10615F193868}" presName="hierRoot2" presStyleCnt="0">
        <dgm:presLayoutVars>
          <dgm:hierBranch val="init"/>
        </dgm:presLayoutVars>
      </dgm:prSet>
      <dgm:spPr/>
    </dgm:pt>
    <dgm:pt modelId="{8686A52E-8AC8-4FC7-8B6A-24A3967F727B}" type="pres">
      <dgm:prSet presAssocID="{FCB70F79-4119-4F11-B534-10615F193868}" presName="rootComposite" presStyleCnt="0"/>
      <dgm:spPr/>
    </dgm:pt>
    <dgm:pt modelId="{8175AA0F-88A4-4D0B-B366-B76974A24A99}" type="pres">
      <dgm:prSet presAssocID="{FCB70F79-4119-4F11-B534-10615F193868}" presName="rootText" presStyleLbl="node2" presStyleIdx="2" presStyleCnt="3" custScaleX="86600" custScaleY="15148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6BFDF0B-D980-4096-9141-16AE82228E10}" type="pres">
      <dgm:prSet presAssocID="{FCB70F79-4119-4F11-B534-10615F193868}" presName="rootConnector" presStyleLbl="node2" presStyleIdx="2" presStyleCnt="3"/>
      <dgm:spPr/>
      <dgm:t>
        <a:bodyPr/>
        <a:lstStyle/>
        <a:p>
          <a:endParaRPr lang="uk-UA"/>
        </a:p>
      </dgm:t>
    </dgm:pt>
    <dgm:pt modelId="{CB32D1D6-49BB-4DA0-AD4B-4B63AB7241F9}" type="pres">
      <dgm:prSet presAssocID="{FCB70F79-4119-4F11-B534-10615F193868}" presName="hierChild4" presStyleCnt="0"/>
      <dgm:spPr/>
    </dgm:pt>
    <dgm:pt modelId="{B399904A-C3B7-408B-93BE-971213131B1F}" type="pres">
      <dgm:prSet presAssocID="{FCB70F79-4119-4F11-B534-10615F193868}" presName="hierChild5" presStyleCnt="0"/>
      <dgm:spPr/>
    </dgm:pt>
    <dgm:pt modelId="{E30EDCDB-A3DF-4345-AF72-673151B82239}" type="pres">
      <dgm:prSet presAssocID="{D922DF06-C48A-44F3-A956-F4E96ABD6EAF}" presName="hierChild3" presStyleCnt="0"/>
      <dgm:spPr/>
    </dgm:pt>
  </dgm:ptLst>
  <dgm:cxnLst>
    <dgm:cxn modelId="{2AC52CEF-6501-408C-AA15-20C2737E3AAD}" type="presOf" srcId="{6B1B8FE3-381E-4060-9556-1CB8444FEE18}" destId="{456F9ABD-7C8B-4BDA-B7E6-43709D3D96AB}" srcOrd="0" destOrd="0" presId="urn:microsoft.com/office/officeart/2005/8/layout/orgChart1"/>
    <dgm:cxn modelId="{019C2948-A83A-4A25-BDC8-AB3DD482A387}" type="presOf" srcId="{6ED0CB51-D603-40D8-B926-0BE420CB15BC}" destId="{C9B41051-6C66-4BC5-A786-0E817FCE39C5}" srcOrd="0" destOrd="0" presId="urn:microsoft.com/office/officeart/2005/8/layout/orgChart1"/>
    <dgm:cxn modelId="{D3A23C32-B630-4746-8258-0900D82493B8}" srcId="{D922DF06-C48A-44F3-A956-F4E96ABD6EAF}" destId="{FCB70F79-4119-4F11-B534-10615F193868}" srcOrd="2" destOrd="0" parTransId="{6ED0CB51-D603-40D8-B926-0BE420CB15BC}" sibTransId="{218C532F-5AC3-4144-956C-989E8D12922E}"/>
    <dgm:cxn modelId="{ED3B1F63-AF82-47E9-A36D-D75751BCD3B7}" type="presOf" srcId="{FCB70F79-4119-4F11-B534-10615F193868}" destId="{A6BFDF0B-D980-4096-9141-16AE82228E10}" srcOrd="1" destOrd="0" presId="urn:microsoft.com/office/officeart/2005/8/layout/orgChart1"/>
    <dgm:cxn modelId="{5F8F7F6E-C8A0-43B8-AC39-00C15F34E420}" srcId="{D922DF06-C48A-44F3-A956-F4E96ABD6EAF}" destId="{066E0367-58E7-4449-9D53-81C310456625}" srcOrd="0" destOrd="0" parTransId="{9214D56B-AEEA-4D0B-B286-A32691F514E2}" sibTransId="{2DF08B4E-C443-433C-8612-CD148445E954}"/>
    <dgm:cxn modelId="{4A48BAAF-952E-4FAF-8CE7-07AFCBCA8BE4}" type="presOf" srcId="{066E0367-58E7-4449-9D53-81C310456625}" destId="{2FF7DD9D-0FF6-4AF6-BF3A-CCC7D87C5D0A}" srcOrd="0" destOrd="0" presId="urn:microsoft.com/office/officeart/2005/8/layout/orgChart1"/>
    <dgm:cxn modelId="{7DA3EDC5-A69F-45C0-AB5C-663B3096975B}" type="presOf" srcId="{9214D56B-AEEA-4D0B-B286-A32691F514E2}" destId="{7435ADE3-1D29-4291-89E0-836549B3D653}" srcOrd="0" destOrd="0" presId="urn:microsoft.com/office/officeart/2005/8/layout/orgChart1"/>
    <dgm:cxn modelId="{660099C6-7C06-4726-977D-DE031A25D757}" type="presOf" srcId="{FD865581-FAF1-4E58-AA06-883912954541}" destId="{E3F8F970-B67B-45A5-93F4-024B2D0F0697}" srcOrd="0" destOrd="0" presId="urn:microsoft.com/office/officeart/2005/8/layout/orgChart1"/>
    <dgm:cxn modelId="{89BB46D2-0842-4E41-A97B-8A8A0276E261}" type="presOf" srcId="{1E57C8EE-3330-4CF6-BDC0-560C2FAA5BB4}" destId="{8B480956-10A7-4BA2-818B-DB14FD39D815}" srcOrd="0" destOrd="0" presId="urn:microsoft.com/office/officeart/2005/8/layout/orgChart1"/>
    <dgm:cxn modelId="{4670D6B2-5830-482A-93C0-2E9DE3F84C59}" type="presOf" srcId="{D922DF06-C48A-44F3-A956-F4E96ABD6EAF}" destId="{2247B24C-70F3-405A-A127-895CE5547022}" srcOrd="1" destOrd="0" presId="urn:microsoft.com/office/officeart/2005/8/layout/orgChart1"/>
    <dgm:cxn modelId="{3F231606-5ED1-4A03-AFE1-07312B7C0DB5}" srcId="{6B1B8FE3-381E-4060-9556-1CB8444FEE18}" destId="{D922DF06-C48A-44F3-A956-F4E96ABD6EAF}" srcOrd="0" destOrd="0" parTransId="{290F99AD-523E-4ACB-BAF8-9A431F45D739}" sibTransId="{942CBACD-449C-443E-B8CC-E1CFE17AF33A}"/>
    <dgm:cxn modelId="{2D191C57-391F-4FBC-B5B3-237CC8C9B80C}" type="presOf" srcId="{D922DF06-C48A-44F3-A956-F4E96ABD6EAF}" destId="{4B407DCB-6765-4C9C-A529-099C6BF91CB2}" srcOrd="0" destOrd="0" presId="urn:microsoft.com/office/officeart/2005/8/layout/orgChart1"/>
    <dgm:cxn modelId="{48C87074-3DC4-4C66-952E-50840FE4A991}" type="presOf" srcId="{066E0367-58E7-4449-9D53-81C310456625}" destId="{EA3A1B0A-7D7A-4697-A37F-9C1AC9C37336}" srcOrd="1" destOrd="0" presId="urn:microsoft.com/office/officeart/2005/8/layout/orgChart1"/>
    <dgm:cxn modelId="{6314A8B4-D90F-439D-BFEB-3DCB46A4FEAB}" srcId="{D922DF06-C48A-44F3-A956-F4E96ABD6EAF}" destId="{FD865581-FAF1-4E58-AA06-883912954541}" srcOrd="1" destOrd="0" parTransId="{1E57C8EE-3330-4CF6-BDC0-560C2FAA5BB4}" sibTransId="{F136A0C0-BC9B-4AC2-959A-007C309410E5}"/>
    <dgm:cxn modelId="{4042EC6F-CF21-4A82-9BF0-D603A7758AF9}" type="presOf" srcId="{FCB70F79-4119-4F11-B534-10615F193868}" destId="{8175AA0F-88A4-4D0B-B366-B76974A24A99}" srcOrd="0" destOrd="0" presId="urn:microsoft.com/office/officeart/2005/8/layout/orgChart1"/>
    <dgm:cxn modelId="{BAE690CC-1009-48FF-B5E1-ECC64A56E754}" type="presOf" srcId="{FD865581-FAF1-4E58-AA06-883912954541}" destId="{E9E898CF-58E8-486D-B8B1-316C10741C84}" srcOrd="1" destOrd="0" presId="urn:microsoft.com/office/officeart/2005/8/layout/orgChart1"/>
    <dgm:cxn modelId="{5223D5B5-6AE2-440E-8CCA-2D35B3CABC5F}" type="presParOf" srcId="{456F9ABD-7C8B-4BDA-B7E6-43709D3D96AB}" destId="{5203F6A3-6221-4D9D-99B4-42B577B58037}" srcOrd="0" destOrd="0" presId="urn:microsoft.com/office/officeart/2005/8/layout/orgChart1"/>
    <dgm:cxn modelId="{D4BBABC0-1EDD-4DBF-B539-69B75B0A57E7}" type="presParOf" srcId="{5203F6A3-6221-4D9D-99B4-42B577B58037}" destId="{C68C782F-C0E8-4DEF-AE35-BDE8AF408CD5}" srcOrd="0" destOrd="0" presId="urn:microsoft.com/office/officeart/2005/8/layout/orgChart1"/>
    <dgm:cxn modelId="{BA98AB9F-7DB9-4BD7-88D2-60D8B1B10558}" type="presParOf" srcId="{C68C782F-C0E8-4DEF-AE35-BDE8AF408CD5}" destId="{4B407DCB-6765-4C9C-A529-099C6BF91CB2}" srcOrd="0" destOrd="0" presId="urn:microsoft.com/office/officeart/2005/8/layout/orgChart1"/>
    <dgm:cxn modelId="{FC687FF8-C23F-4D7E-975C-15EBA55A7A76}" type="presParOf" srcId="{C68C782F-C0E8-4DEF-AE35-BDE8AF408CD5}" destId="{2247B24C-70F3-405A-A127-895CE5547022}" srcOrd="1" destOrd="0" presId="urn:microsoft.com/office/officeart/2005/8/layout/orgChart1"/>
    <dgm:cxn modelId="{185BC429-1A9E-4BF1-A6F2-06AF3BAC66BF}" type="presParOf" srcId="{5203F6A3-6221-4D9D-99B4-42B577B58037}" destId="{3943E854-43C8-4B08-918A-7A2340921CB9}" srcOrd="1" destOrd="0" presId="urn:microsoft.com/office/officeart/2005/8/layout/orgChart1"/>
    <dgm:cxn modelId="{E73FF42D-5634-4ACA-96FA-71D4B0AEC95A}" type="presParOf" srcId="{3943E854-43C8-4B08-918A-7A2340921CB9}" destId="{7435ADE3-1D29-4291-89E0-836549B3D653}" srcOrd="0" destOrd="0" presId="urn:microsoft.com/office/officeart/2005/8/layout/orgChart1"/>
    <dgm:cxn modelId="{53794E15-B2C3-48AA-9FB4-38E6CB7FD4F1}" type="presParOf" srcId="{3943E854-43C8-4B08-918A-7A2340921CB9}" destId="{103723CF-458E-4916-867A-348C440955A6}" srcOrd="1" destOrd="0" presId="urn:microsoft.com/office/officeart/2005/8/layout/orgChart1"/>
    <dgm:cxn modelId="{B367F38B-6318-415B-B783-B2FADD3DB6B8}" type="presParOf" srcId="{103723CF-458E-4916-867A-348C440955A6}" destId="{4FD7440F-9001-4776-A923-002776F384A9}" srcOrd="0" destOrd="0" presId="urn:microsoft.com/office/officeart/2005/8/layout/orgChart1"/>
    <dgm:cxn modelId="{A165FAF9-DE7C-4745-B666-A37C3C14C876}" type="presParOf" srcId="{4FD7440F-9001-4776-A923-002776F384A9}" destId="{2FF7DD9D-0FF6-4AF6-BF3A-CCC7D87C5D0A}" srcOrd="0" destOrd="0" presId="urn:microsoft.com/office/officeart/2005/8/layout/orgChart1"/>
    <dgm:cxn modelId="{93EFD97B-4688-4485-9D55-BA0630A35698}" type="presParOf" srcId="{4FD7440F-9001-4776-A923-002776F384A9}" destId="{EA3A1B0A-7D7A-4697-A37F-9C1AC9C37336}" srcOrd="1" destOrd="0" presId="urn:microsoft.com/office/officeart/2005/8/layout/orgChart1"/>
    <dgm:cxn modelId="{F55452AB-84E5-4E6F-936B-9B8FFE4A81AB}" type="presParOf" srcId="{103723CF-458E-4916-867A-348C440955A6}" destId="{2206BD7D-1724-48F4-8460-594D5B1121FC}" srcOrd="1" destOrd="0" presId="urn:microsoft.com/office/officeart/2005/8/layout/orgChart1"/>
    <dgm:cxn modelId="{D7E4B28A-226D-484C-B63E-BADC46DCE45C}" type="presParOf" srcId="{103723CF-458E-4916-867A-348C440955A6}" destId="{8378D930-6590-4DFF-A481-01DE083A229A}" srcOrd="2" destOrd="0" presId="urn:microsoft.com/office/officeart/2005/8/layout/orgChart1"/>
    <dgm:cxn modelId="{315B4031-C3E6-4224-995F-8483B9E39DF7}" type="presParOf" srcId="{3943E854-43C8-4B08-918A-7A2340921CB9}" destId="{8B480956-10A7-4BA2-818B-DB14FD39D815}" srcOrd="2" destOrd="0" presId="urn:microsoft.com/office/officeart/2005/8/layout/orgChart1"/>
    <dgm:cxn modelId="{2CBF46C4-7A06-4713-8656-CE2B0B47FB36}" type="presParOf" srcId="{3943E854-43C8-4B08-918A-7A2340921CB9}" destId="{B37EE5E1-581C-48B5-97BB-117784A7E65C}" srcOrd="3" destOrd="0" presId="urn:microsoft.com/office/officeart/2005/8/layout/orgChart1"/>
    <dgm:cxn modelId="{95644E20-9AC5-4380-BE6C-0C2B06C004BF}" type="presParOf" srcId="{B37EE5E1-581C-48B5-97BB-117784A7E65C}" destId="{82113563-0E4F-4CF3-92D6-76EC47D4FDB2}" srcOrd="0" destOrd="0" presId="urn:microsoft.com/office/officeart/2005/8/layout/orgChart1"/>
    <dgm:cxn modelId="{2F5C1CCD-C5BF-4CCF-8EC8-5376C6810B5C}" type="presParOf" srcId="{82113563-0E4F-4CF3-92D6-76EC47D4FDB2}" destId="{E3F8F970-B67B-45A5-93F4-024B2D0F0697}" srcOrd="0" destOrd="0" presId="urn:microsoft.com/office/officeart/2005/8/layout/orgChart1"/>
    <dgm:cxn modelId="{D782481D-A7CA-419B-8226-F6029CE2DD46}" type="presParOf" srcId="{82113563-0E4F-4CF3-92D6-76EC47D4FDB2}" destId="{E9E898CF-58E8-486D-B8B1-316C10741C84}" srcOrd="1" destOrd="0" presId="urn:microsoft.com/office/officeart/2005/8/layout/orgChart1"/>
    <dgm:cxn modelId="{3E140DC6-7CD4-45CE-9D92-81BEEC56302C}" type="presParOf" srcId="{B37EE5E1-581C-48B5-97BB-117784A7E65C}" destId="{7AE28AD2-034B-4899-9F62-97C3C3368301}" srcOrd="1" destOrd="0" presId="urn:microsoft.com/office/officeart/2005/8/layout/orgChart1"/>
    <dgm:cxn modelId="{19516887-F5AA-42E6-BAF2-4A4982741FFF}" type="presParOf" srcId="{B37EE5E1-581C-48B5-97BB-117784A7E65C}" destId="{6E66F3B2-8DC8-453B-96B0-701E0F13DB89}" srcOrd="2" destOrd="0" presId="urn:microsoft.com/office/officeart/2005/8/layout/orgChart1"/>
    <dgm:cxn modelId="{B7E947EB-65E1-4DC0-8EC6-957013137C3E}" type="presParOf" srcId="{3943E854-43C8-4B08-918A-7A2340921CB9}" destId="{C9B41051-6C66-4BC5-A786-0E817FCE39C5}" srcOrd="4" destOrd="0" presId="urn:microsoft.com/office/officeart/2005/8/layout/orgChart1"/>
    <dgm:cxn modelId="{8B4B4A4C-41D1-487F-B75A-D420C451DC48}" type="presParOf" srcId="{3943E854-43C8-4B08-918A-7A2340921CB9}" destId="{99D9A8E5-E255-41EC-95D1-46708F8A0376}" srcOrd="5" destOrd="0" presId="urn:microsoft.com/office/officeart/2005/8/layout/orgChart1"/>
    <dgm:cxn modelId="{E370324D-E389-44C5-9009-A8D62D644D67}" type="presParOf" srcId="{99D9A8E5-E255-41EC-95D1-46708F8A0376}" destId="{8686A52E-8AC8-4FC7-8B6A-24A3967F727B}" srcOrd="0" destOrd="0" presId="urn:microsoft.com/office/officeart/2005/8/layout/orgChart1"/>
    <dgm:cxn modelId="{29F214A4-15DF-42FC-9B85-C181C74879CA}" type="presParOf" srcId="{8686A52E-8AC8-4FC7-8B6A-24A3967F727B}" destId="{8175AA0F-88A4-4D0B-B366-B76974A24A99}" srcOrd="0" destOrd="0" presId="urn:microsoft.com/office/officeart/2005/8/layout/orgChart1"/>
    <dgm:cxn modelId="{9BB6ACBB-FD68-4FC4-B07D-89D85478A1D4}" type="presParOf" srcId="{8686A52E-8AC8-4FC7-8B6A-24A3967F727B}" destId="{A6BFDF0B-D980-4096-9141-16AE82228E10}" srcOrd="1" destOrd="0" presId="urn:microsoft.com/office/officeart/2005/8/layout/orgChart1"/>
    <dgm:cxn modelId="{A018B71A-AE29-4B02-A643-6AB5A21DB58F}" type="presParOf" srcId="{99D9A8E5-E255-41EC-95D1-46708F8A0376}" destId="{CB32D1D6-49BB-4DA0-AD4B-4B63AB7241F9}" srcOrd="1" destOrd="0" presId="urn:microsoft.com/office/officeart/2005/8/layout/orgChart1"/>
    <dgm:cxn modelId="{4ADFA821-2F64-4FA6-820A-1C47A11EAD4F}" type="presParOf" srcId="{99D9A8E5-E255-41EC-95D1-46708F8A0376}" destId="{B399904A-C3B7-408B-93BE-971213131B1F}" srcOrd="2" destOrd="0" presId="urn:microsoft.com/office/officeart/2005/8/layout/orgChart1"/>
    <dgm:cxn modelId="{EAB93BA3-2152-4003-A54B-51F7A92C9E84}" type="presParOf" srcId="{5203F6A3-6221-4D9D-99B4-42B577B58037}" destId="{E30EDCDB-A3DF-4345-AF72-673151B8223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613D87-6B1C-4580-8ACD-780C7A48171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D2FAFD6-1480-42E6-86DD-8E59D3A387E4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Робота в групах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7D51FCCB-4FE5-4D69-A9A1-6428E0210156}" type="parTrans" cxnId="{6F458C96-9753-4014-BBF7-94E8ADAD8DC8}">
      <dgm:prSet/>
      <dgm:spPr/>
      <dgm:t>
        <a:bodyPr/>
        <a:lstStyle/>
        <a:p>
          <a:endParaRPr lang="uk-UA"/>
        </a:p>
      </dgm:t>
    </dgm:pt>
    <dgm:pt modelId="{7E55D14F-ED66-40F3-97BD-3715C10D64F1}" type="sibTrans" cxnId="{6F458C96-9753-4014-BBF7-94E8ADAD8DC8}">
      <dgm:prSet/>
      <dgm:spPr/>
      <dgm:t>
        <a:bodyPr/>
        <a:lstStyle/>
        <a:p>
          <a:endParaRPr lang="uk-UA" sz="1400" b="1" i="1"/>
        </a:p>
      </dgm:t>
    </dgm:pt>
    <dgm:pt modelId="{5E057EC5-94B9-4A8A-8A75-4DCC224C7106}">
      <dgm:prSet phldrT="[Текст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Робота в парах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2311B47D-08CB-450F-9A71-8CF8833A1620}" type="parTrans" cxnId="{85AD0BFE-77B5-4B32-BDA9-03753E14D7AF}">
      <dgm:prSet/>
      <dgm:spPr/>
      <dgm:t>
        <a:bodyPr/>
        <a:lstStyle/>
        <a:p>
          <a:endParaRPr lang="uk-UA"/>
        </a:p>
      </dgm:t>
    </dgm:pt>
    <dgm:pt modelId="{2520761B-0A3F-484A-B8FF-D635A8DC688C}" type="sibTrans" cxnId="{85AD0BFE-77B5-4B32-BDA9-03753E14D7AF}">
      <dgm:prSet/>
      <dgm:spPr/>
      <dgm:t>
        <a:bodyPr/>
        <a:lstStyle/>
        <a:p>
          <a:endParaRPr lang="uk-UA"/>
        </a:p>
      </dgm:t>
    </dgm:pt>
    <dgm:pt modelId="{F29EC99C-D488-41B9-89C3-5B231BA7AD8F}">
      <dgm:prSet phldrT="[Текст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Складання асоціативного куща, «хмари» слів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4163D15E-36F5-4015-AE48-95186FD326A9}" type="parTrans" cxnId="{D5EAC6DF-5D11-4C49-A6C6-BF17A6D933BD}">
      <dgm:prSet/>
      <dgm:spPr/>
      <dgm:t>
        <a:bodyPr/>
        <a:lstStyle/>
        <a:p>
          <a:endParaRPr lang="uk-UA"/>
        </a:p>
      </dgm:t>
    </dgm:pt>
    <dgm:pt modelId="{E96637FF-6EDD-441D-94F7-0CE373DD7E34}" type="sibTrans" cxnId="{D5EAC6DF-5D11-4C49-A6C6-BF17A6D933BD}">
      <dgm:prSet/>
      <dgm:spPr/>
      <dgm:t>
        <a:bodyPr/>
        <a:lstStyle/>
        <a:p>
          <a:endParaRPr lang="uk-UA"/>
        </a:p>
      </dgm:t>
    </dgm:pt>
    <dgm:pt modelId="{1AEAF653-6C8D-4437-9EA7-8BEA0B1D490F}">
      <dgm:prSet phldrT="[Текст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Вправа «</a:t>
          </a:r>
          <a:r>
            <a:rPr lang="uk-UA" sz="14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Міфкрофон</a:t>
          </a: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028D1804-7A2D-436B-84B4-77FCC0B7817A}" type="parTrans" cxnId="{7931E33A-066E-44B6-851B-96B65578E405}">
      <dgm:prSet/>
      <dgm:spPr/>
      <dgm:t>
        <a:bodyPr/>
        <a:lstStyle/>
        <a:p>
          <a:endParaRPr lang="uk-UA"/>
        </a:p>
      </dgm:t>
    </dgm:pt>
    <dgm:pt modelId="{F26CFC92-C6D0-4A82-8E58-54366BCA74E6}" type="sibTrans" cxnId="{7931E33A-066E-44B6-851B-96B65578E405}">
      <dgm:prSet/>
      <dgm:spPr/>
      <dgm:t>
        <a:bodyPr/>
        <a:lstStyle/>
        <a:p>
          <a:endParaRPr lang="uk-UA"/>
        </a:p>
      </dgm:t>
    </dgm:pt>
    <dgm:pt modelId="{44567140-1437-4888-843F-4235D2F65773}">
      <dgm:prSet phldrT="[Текст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Проєктна</a:t>
          </a: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діяльність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E8C4E121-6B04-4A22-8359-8EBAF341E796}" type="parTrans" cxnId="{86531824-30CD-42CE-93CB-EB28AA46D988}">
      <dgm:prSet/>
      <dgm:spPr/>
      <dgm:t>
        <a:bodyPr/>
        <a:lstStyle/>
        <a:p>
          <a:endParaRPr lang="uk-UA"/>
        </a:p>
      </dgm:t>
    </dgm:pt>
    <dgm:pt modelId="{493A59DF-5D7C-45B8-8C2F-5900629D7069}" type="sibTrans" cxnId="{86531824-30CD-42CE-93CB-EB28AA46D988}">
      <dgm:prSet/>
      <dgm:spPr/>
      <dgm:t>
        <a:bodyPr/>
        <a:lstStyle/>
        <a:p>
          <a:endParaRPr lang="uk-UA"/>
        </a:p>
      </dgm:t>
    </dgm:pt>
    <dgm:pt modelId="{DAEFC57F-A463-427A-9F48-7082481C0627}">
      <dgm:prSet phldrT="[Текст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«Мозковий штурм»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A858DA5B-6FD3-4BC8-8F0B-F78F2B312D5D}" type="parTrans" cxnId="{786BE217-32ED-4ACD-B239-482D48065158}">
      <dgm:prSet/>
      <dgm:spPr/>
      <dgm:t>
        <a:bodyPr/>
        <a:lstStyle/>
        <a:p>
          <a:endParaRPr lang="uk-UA"/>
        </a:p>
      </dgm:t>
    </dgm:pt>
    <dgm:pt modelId="{65D1B145-B73C-4ACC-BBD3-64075DD1F9CF}" type="sibTrans" cxnId="{786BE217-32ED-4ACD-B239-482D48065158}">
      <dgm:prSet/>
      <dgm:spPr/>
      <dgm:t>
        <a:bodyPr/>
        <a:lstStyle/>
        <a:p>
          <a:endParaRPr lang="uk-UA"/>
        </a:p>
      </dgm:t>
    </dgm:pt>
    <dgm:pt modelId="{81918A39-C7D4-4F84-98B1-0031FED29A2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«Ажурна пилка»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7CEE1524-F21D-4096-9DE0-5EB4BD2A2CAF}" type="parTrans" cxnId="{5FAF1F9F-8087-4406-9F2E-DB577A370B7F}">
      <dgm:prSet/>
      <dgm:spPr/>
      <dgm:t>
        <a:bodyPr/>
        <a:lstStyle/>
        <a:p>
          <a:endParaRPr lang="uk-UA"/>
        </a:p>
      </dgm:t>
    </dgm:pt>
    <dgm:pt modelId="{05A75FC5-7D46-462A-8B1F-A2A80B8EE654}" type="sibTrans" cxnId="{5FAF1F9F-8087-4406-9F2E-DB577A370B7F}">
      <dgm:prSet/>
      <dgm:spPr/>
      <dgm:t>
        <a:bodyPr/>
        <a:lstStyle/>
        <a:p>
          <a:endParaRPr lang="uk-UA"/>
        </a:p>
      </dgm:t>
    </dgm:pt>
    <dgm:pt modelId="{59D53C2B-79F7-4E14-8EDD-326E2F17ECB2}">
      <dgm:prSet phldrT="[Текст]" phldr="1"/>
      <dgm:spPr/>
      <dgm:t>
        <a:bodyPr/>
        <a:lstStyle/>
        <a:p>
          <a:endParaRPr lang="uk-UA" sz="1400" b="1" i="1"/>
        </a:p>
      </dgm:t>
    </dgm:pt>
    <dgm:pt modelId="{0AC41619-BA4A-4295-BD1E-5AB74CEAB2C9}" type="parTrans" cxnId="{9E9E1A76-8758-4D5E-9534-08E8C11647FC}">
      <dgm:prSet/>
      <dgm:spPr/>
      <dgm:t>
        <a:bodyPr/>
        <a:lstStyle/>
        <a:p>
          <a:endParaRPr lang="uk-UA"/>
        </a:p>
      </dgm:t>
    </dgm:pt>
    <dgm:pt modelId="{A43DE791-11EA-41AD-9949-59C238505FDF}" type="sibTrans" cxnId="{9E9E1A76-8758-4D5E-9534-08E8C11647FC}">
      <dgm:prSet/>
      <dgm:spPr/>
      <dgm:t>
        <a:bodyPr/>
        <a:lstStyle/>
        <a:p>
          <a:endParaRPr lang="uk-UA"/>
        </a:p>
      </dgm:t>
    </dgm:pt>
    <dgm:pt modelId="{8392D6AB-DF60-41E6-97FC-016FD8D5FBCD}" type="pres">
      <dgm:prSet presAssocID="{31613D87-6B1C-4580-8ACD-780C7A48171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k-UA"/>
        </a:p>
      </dgm:t>
    </dgm:pt>
    <dgm:pt modelId="{64E81DB1-2CDB-42F9-BCA7-0F937585037D}" type="pres">
      <dgm:prSet presAssocID="{31613D87-6B1C-4580-8ACD-780C7A48171B}" presName="Name1" presStyleCnt="0"/>
      <dgm:spPr/>
    </dgm:pt>
    <dgm:pt modelId="{A5EF8814-5AB4-410A-A67E-275D5D23BBC9}" type="pres">
      <dgm:prSet presAssocID="{31613D87-6B1C-4580-8ACD-780C7A48171B}" presName="cycle" presStyleCnt="0"/>
      <dgm:spPr/>
    </dgm:pt>
    <dgm:pt modelId="{AEBF914F-019C-4E4F-A59E-25491CF4F8D1}" type="pres">
      <dgm:prSet presAssocID="{31613D87-6B1C-4580-8ACD-780C7A48171B}" presName="srcNode" presStyleLbl="node1" presStyleIdx="0" presStyleCnt="7"/>
      <dgm:spPr/>
    </dgm:pt>
    <dgm:pt modelId="{D6206D61-BC8B-486D-9AB3-3A69F9B87BED}" type="pres">
      <dgm:prSet presAssocID="{31613D87-6B1C-4580-8ACD-780C7A48171B}" presName="conn" presStyleLbl="parChTrans1D2" presStyleIdx="0" presStyleCnt="1"/>
      <dgm:spPr/>
      <dgm:t>
        <a:bodyPr/>
        <a:lstStyle/>
        <a:p>
          <a:endParaRPr lang="uk-UA"/>
        </a:p>
      </dgm:t>
    </dgm:pt>
    <dgm:pt modelId="{6FBB49CA-B02F-4CF1-9B12-877149D64966}" type="pres">
      <dgm:prSet presAssocID="{31613D87-6B1C-4580-8ACD-780C7A48171B}" presName="extraNode" presStyleLbl="node1" presStyleIdx="0" presStyleCnt="7"/>
      <dgm:spPr/>
    </dgm:pt>
    <dgm:pt modelId="{9784F070-81B2-4303-A4BA-0727B3679A39}" type="pres">
      <dgm:prSet presAssocID="{31613D87-6B1C-4580-8ACD-780C7A48171B}" presName="dstNode" presStyleLbl="node1" presStyleIdx="0" presStyleCnt="7"/>
      <dgm:spPr/>
    </dgm:pt>
    <dgm:pt modelId="{B2422F57-785E-44FB-BBDE-661B8373BCEA}" type="pres">
      <dgm:prSet presAssocID="{0D2FAFD6-1480-42E6-86DD-8E59D3A387E4}" presName="text_1" presStyleLbl="node1" presStyleIdx="0" presStyleCnt="7" custScaleY="190040" custLinFactNeighborX="2334" custLinFactNeighborY="-500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B50DB2D-8E14-4924-BD42-17E131AA33C3}" type="pres">
      <dgm:prSet presAssocID="{0D2FAFD6-1480-42E6-86DD-8E59D3A387E4}" presName="accent_1" presStyleCnt="0"/>
      <dgm:spPr/>
    </dgm:pt>
    <dgm:pt modelId="{E24CFF9A-540C-4E84-A0CC-0A4CD3C24929}" type="pres">
      <dgm:prSet presAssocID="{0D2FAFD6-1480-42E6-86DD-8E59D3A387E4}" presName="accentRepeatNode" presStyleLbl="solidFgAcc1" presStyleIdx="0" presStyleCnt="7"/>
      <dgm:spPr/>
    </dgm:pt>
    <dgm:pt modelId="{6DC8A58E-B804-4814-B438-1901AE358588}" type="pres">
      <dgm:prSet presAssocID="{5E057EC5-94B9-4A8A-8A75-4DCC224C7106}" presName="text_2" presStyleLbl="node1" presStyleIdx="1" presStyleCnt="7" custScaleY="1960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A08064A-074E-44DE-B505-77C474E4BDE3}" type="pres">
      <dgm:prSet presAssocID="{5E057EC5-94B9-4A8A-8A75-4DCC224C7106}" presName="accent_2" presStyleCnt="0"/>
      <dgm:spPr/>
    </dgm:pt>
    <dgm:pt modelId="{B181BADC-6894-4BD3-9314-1A862B8CB467}" type="pres">
      <dgm:prSet presAssocID="{5E057EC5-94B9-4A8A-8A75-4DCC224C7106}" presName="accentRepeatNode" presStyleLbl="solidFgAcc1" presStyleIdx="1" presStyleCnt="7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uk-UA"/>
        </a:p>
      </dgm:t>
    </dgm:pt>
    <dgm:pt modelId="{2C0173CD-91E5-4536-B5CA-F3F33EF4DE23}" type="pres">
      <dgm:prSet presAssocID="{F29EC99C-D488-41B9-89C3-5B231BA7AD8F}" presName="text_3" presStyleLbl="node1" presStyleIdx="2" presStyleCnt="7" custScaleY="15587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F965058-4E1D-425A-9D91-F6DC51DF6B26}" type="pres">
      <dgm:prSet presAssocID="{F29EC99C-D488-41B9-89C3-5B231BA7AD8F}" presName="accent_3" presStyleCnt="0"/>
      <dgm:spPr/>
    </dgm:pt>
    <dgm:pt modelId="{4BC13930-9F49-4BA0-A81C-383C95076D3D}" type="pres">
      <dgm:prSet presAssocID="{F29EC99C-D488-41B9-89C3-5B231BA7AD8F}" presName="accentRepeatNode" presStyleLbl="solidFgAcc1" presStyleIdx="2" presStyleCnt="7"/>
      <dgm:spPr/>
    </dgm:pt>
    <dgm:pt modelId="{88242414-FDEE-485D-9CEB-87A4CC0154FD}" type="pres">
      <dgm:prSet presAssocID="{1AEAF653-6C8D-4437-9EA7-8BEA0B1D490F}" presName="text_4" presStyleLbl="node1" presStyleIdx="3" presStyleCnt="7" custScaleY="15595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65A7EE-983C-4D55-940D-A9266EF265D5}" type="pres">
      <dgm:prSet presAssocID="{1AEAF653-6C8D-4437-9EA7-8BEA0B1D490F}" presName="accent_4" presStyleCnt="0"/>
      <dgm:spPr/>
    </dgm:pt>
    <dgm:pt modelId="{3B4A18B9-563E-44D1-851D-0694AD11D364}" type="pres">
      <dgm:prSet presAssocID="{1AEAF653-6C8D-4437-9EA7-8BEA0B1D490F}" presName="accentRepeatNode" presStyleLbl="solidFgAcc1" presStyleIdx="3" presStyleCnt="7" custLinFactNeighborX="-16005"/>
      <dgm:spPr/>
    </dgm:pt>
    <dgm:pt modelId="{4CC2F732-2C96-425D-A22B-45A198B38D38}" type="pres">
      <dgm:prSet presAssocID="{44567140-1437-4888-843F-4235D2F65773}" presName="text_5" presStyleLbl="node1" presStyleIdx="4" presStyleCnt="7" custScaleY="14603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7339764-D461-4505-B7E2-9CE5A94BFF90}" type="pres">
      <dgm:prSet presAssocID="{44567140-1437-4888-843F-4235D2F65773}" presName="accent_5" presStyleCnt="0"/>
      <dgm:spPr/>
    </dgm:pt>
    <dgm:pt modelId="{009945BA-4678-4E16-9B5A-CC01EE2F31AC}" type="pres">
      <dgm:prSet presAssocID="{44567140-1437-4888-843F-4235D2F65773}" presName="accentRepeatNode" presStyleLbl="solidFgAcc1" presStyleIdx="4" presStyleCnt="7"/>
      <dgm:spPr/>
    </dgm:pt>
    <dgm:pt modelId="{DADC7AD2-678D-4789-B365-BEC539342F5A}" type="pres">
      <dgm:prSet presAssocID="{DAEFC57F-A463-427A-9F48-7082481C0627}" presName="text_6" presStyleLbl="node1" presStyleIdx="5" presStyleCnt="7" custScaleY="15589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C724453-5AF7-4682-918A-824F44EF6E12}" type="pres">
      <dgm:prSet presAssocID="{DAEFC57F-A463-427A-9F48-7082481C0627}" presName="accent_6" presStyleCnt="0"/>
      <dgm:spPr/>
    </dgm:pt>
    <dgm:pt modelId="{7B3C7A84-F3F0-43A6-8773-9DFA8BF6A103}" type="pres">
      <dgm:prSet presAssocID="{DAEFC57F-A463-427A-9F48-7082481C0627}" presName="accentRepeatNode" presStyleLbl="solidFgAcc1" presStyleIdx="5" presStyleCnt="7"/>
      <dgm:spPr/>
    </dgm:pt>
    <dgm:pt modelId="{2006E491-CA16-4B93-B650-6D7309D6399E}" type="pres">
      <dgm:prSet presAssocID="{81918A39-C7D4-4F84-98B1-0031FED29A2D}" presName="text_7" presStyleLbl="node1" presStyleIdx="6" presStyleCnt="7" custScaleY="17598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8C79C8B-EEEB-4D4F-BD7C-35DD8B981E69}" type="pres">
      <dgm:prSet presAssocID="{81918A39-C7D4-4F84-98B1-0031FED29A2D}" presName="accent_7" presStyleCnt="0"/>
      <dgm:spPr/>
    </dgm:pt>
    <dgm:pt modelId="{E92665BA-D2A7-468B-8FBB-04B3925B64D3}" type="pres">
      <dgm:prSet presAssocID="{81918A39-C7D4-4F84-98B1-0031FED29A2D}" presName="accentRepeatNode" presStyleLbl="solidFgAcc1" presStyleIdx="6" presStyleCnt="7"/>
      <dgm:spPr/>
    </dgm:pt>
  </dgm:ptLst>
  <dgm:cxnLst>
    <dgm:cxn modelId="{F208B862-E312-459E-A603-0C7B5FB1AA7E}" type="presOf" srcId="{44567140-1437-4888-843F-4235D2F65773}" destId="{4CC2F732-2C96-425D-A22B-45A198B38D38}" srcOrd="0" destOrd="0" presId="urn:microsoft.com/office/officeart/2008/layout/VerticalCurvedList"/>
    <dgm:cxn modelId="{6F458C96-9753-4014-BBF7-94E8ADAD8DC8}" srcId="{31613D87-6B1C-4580-8ACD-780C7A48171B}" destId="{0D2FAFD6-1480-42E6-86DD-8E59D3A387E4}" srcOrd="0" destOrd="0" parTransId="{7D51FCCB-4FE5-4D69-A9A1-6428E0210156}" sibTransId="{7E55D14F-ED66-40F3-97BD-3715C10D64F1}"/>
    <dgm:cxn modelId="{6AA9A378-7EE1-4AD4-A7F5-0085DB26D602}" type="presOf" srcId="{F29EC99C-D488-41B9-89C3-5B231BA7AD8F}" destId="{2C0173CD-91E5-4536-B5CA-F3F33EF4DE23}" srcOrd="0" destOrd="0" presId="urn:microsoft.com/office/officeart/2008/layout/VerticalCurvedList"/>
    <dgm:cxn modelId="{EB02556B-BB50-4383-82A8-6A09F9E06663}" type="presOf" srcId="{7E55D14F-ED66-40F3-97BD-3715C10D64F1}" destId="{D6206D61-BC8B-486D-9AB3-3A69F9B87BED}" srcOrd="0" destOrd="0" presId="urn:microsoft.com/office/officeart/2008/layout/VerticalCurvedList"/>
    <dgm:cxn modelId="{5FAF1F9F-8087-4406-9F2E-DB577A370B7F}" srcId="{31613D87-6B1C-4580-8ACD-780C7A48171B}" destId="{81918A39-C7D4-4F84-98B1-0031FED29A2D}" srcOrd="6" destOrd="0" parTransId="{7CEE1524-F21D-4096-9DE0-5EB4BD2A2CAF}" sibTransId="{05A75FC5-7D46-462A-8B1F-A2A80B8EE654}"/>
    <dgm:cxn modelId="{786BE217-32ED-4ACD-B239-482D48065158}" srcId="{31613D87-6B1C-4580-8ACD-780C7A48171B}" destId="{DAEFC57F-A463-427A-9F48-7082481C0627}" srcOrd="5" destOrd="0" parTransId="{A858DA5B-6FD3-4BC8-8F0B-F78F2B312D5D}" sibTransId="{65D1B145-B73C-4ACC-BBD3-64075DD1F9CF}"/>
    <dgm:cxn modelId="{97AE0545-EAA1-4C10-BC19-58423256958B}" type="presOf" srcId="{5E057EC5-94B9-4A8A-8A75-4DCC224C7106}" destId="{6DC8A58E-B804-4814-B438-1901AE358588}" srcOrd="0" destOrd="0" presId="urn:microsoft.com/office/officeart/2008/layout/VerticalCurvedList"/>
    <dgm:cxn modelId="{B060F7D0-8577-4978-86A5-3ED3487C2984}" type="presOf" srcId="{31613D87-6B1C-4580-8ACD-780C7A48171B}" destId="{8392D6AB-DF60-41E6-97FC-016FD8D5FBCD}" srcOrd="0" destOrd="0" presId="urn:microsoft.com/office/officeart/2008/layout/VerticalCurvedList"/>
    <dgm:cxn modelId="{FB77A44D-B623-4A74-9053-F7BC4EF6A1FF}" type="presOf" srcId="{0D2FAFD6-1480-42E6-86DD-8E59D3A387E4}" destId="{B2422F57-785E-44FB-BBDE-661B8373BCEA}" srcOrd="0" destOrd="0" presId="urn:microsoft.com/office/officeart/2008/layout/VerticalCurvedList"/>
    <dgm:cxn modelId="{9E9E1A76-8758-4D5E-9534-08E8C11647FC}" srcId="{31613D87-6B1C-4580-8ACD-780C7A48171B}" destId="{59D53C2B-79F7-4E14-8EDD-326E2F17ECB2}" srcOrd="7" destOrd="0" parTransId="{0AC41619-BA4A-4295-BD1E-5AB74CEAB2C9}" sibTransId="{A43DE791-11EA-41AD-9949-59C238505FDF}"/>
    <dgm:cxn modelId="{529D0620-9E1B-467B-8331-C33CDBFCA05C}" type="presOf" srcId="{81918A39-C7D4-4F84-98B1-0031FED29A2D}" destId="{2006E491-CA16-4B93-B650-6D7309D6399E}" srcOrd="0" destOrd="0" presId="urn:microsoft.com/office/officeart/2008/layout/VerticalCurvedList"/>
    <dgm:cxn modelId="{86531824-30CD-42CE-93CB-EB28AA46D988}" srcId="{31613D87-6B1C-4580-8ACD-780C7A48171B}" destId="{44567140-1437-4888-843F-4235D2F65773}" srcOrd="4" destOrd="0" parTransId="{E8C4E121-6B04-4A22-8359-8EBAF341E796}" sibTransId="{493A59DF-5D7C-45B8-8C2F-5900629D7069}"/>
    <dgm:cxn modelId="{53D1160B-6402-4401-B792-2A07BE7111FB}" type="presOf" srcId="{1AEAF653-6C8D-4437-9EA7-8BEA0B1D490F}" destId="{88242414-FDEE-485D-9CEB-87A4CC0154FD}" srcOrd="0" destOrd="0" presId="urn:microsoft.com/office/officeart/2008/layout/VerticalCurvedList"/>
    <dgm:cxn modelId="{7931E33A-066E-44B6-851B-96B65578E405}" srcId="{31613D87-6B1C-4580-8ACD-780C7A48171B}" destId="{1AEAF653-6C8D-4437-9EA7-8BEA0B1D490F}" srcOrd="3" destOrd="0" parTransId="{028D1804-7A2D-436B-84B4-77FCC0B7817A}" sibTransId="{F26CFC92-C6D0-4A82-8E58-54366BCA74E6}"/>
    <dgm:cxn modelId="{CD17BB55-73F0-44D5-B08F-B60EA6DBF416}" type="presOf" srcId="{DAEFC57F-A463-427A-9F48-7082481C0627}" destId="{DADC7AD2-678D-4789-B365-BEC539342F5A}" srcOrd="0" destOrd="0" presId="urn:microsoft.com/office/officeart/2008/layout/VerticalCurvedList"/>
    <dgm:cxn modelId="{85AD0BFE-77B5-4B32-BDA9-03753E14D7AF}" srcId="{31613D87-6B1C-4580-8ACD-780C7A48171B}" destId="{5E057EC5-94B9-4A8A-8A75-4DCC224C7106}" srcOrd="1" destOrd="0" parTransId="{2311B47D-08CB-450F-9A71-8CF8833A1620}" sibTransId="{2520761B-0A3F-484A-B8FF-D635A8DC688C}"/>
    <dgm:cxn modelId="{D5EAC6DF-5D11-4C49-A6C6-BF17A6D933BD}" srcId="{31613D87-6B1C-4580-8ACD-780C7A48171B}" destId="{F29EC99C-D488-41B9-89C3-5B231BA7AD8F}" srcOrd="2" destOrd="0" parTransId="{4163D15E-36F5-4015-AE48-95186FD326A9}" sibTransId="{E96637FF-6EDD-441D-94F7-0CE373DD7E34}"/>
    <dgm:cxn modelId="{C5F75417-F220-49A5-8E38-C897F726D1FA}" type="presParOf" srcId="{8392D6AB-DF60-41E6-97FC-016FD8D5FBCD}" destId="{64E81DB1-2CDB-42F9-BCA7-0F937585037D}" srcOrd="0" destOrd="0" presId="urn:microsoft.com/office/officeart/2008/layout/VerticalCurvedList"/>
    <dgm:cxn modelId="{5AF24F36-2457-46E1-AAD5-523BE0260A44}" type="presParOf" srcId="{64E81DB1-2CDB-42F9-BCA7-0F937585037D}" destId="{A5EF8814-5AB4-410A-A67E-275D5D23BBC9}" srcOrd="0" destOrd="0" presId="urn:microsoft.com/office/officeart/2008/layout/VerticalCurvedList"/>
    <dgm:cxn modelId="{D97FDBCC-28B6-4A78-B321-07EF7CA6D311}" type="presParOf" srcId="{A5EF8814-5AB4-410A-A67E-275D5D23BBC9}" destId="{AEBF914F-019C-4E4F-A59E-25491CF4F8D1}" srcOrd="0" destOrd="0" presId="urn:microsoft.com/office/officeart/2008/layout/VerticalCurvedList"/>
    <dgm:cxn modelId="{B48A95F4-6076-4F81-AB3C-7486E39BC01D}" type="presParOf" srcId="{A5EF8814-5AB4-410A-A67E-275D5D23BBC9}" destId="{D6206D61-BC8B-486D-9AB3-3A69F9B87BED}" srcOrd="1" destOrd="0" presId="urn:microsoft.com/office/officeart/2008/layout/VerticalCurvedList"/>
    <dgm:cxn modelId="{9487A1CC-AA89-47AB-AEF5-EA46B9279DFC}" type="presParOf" srcId="{A5EF8814-5AB4-410A-A67E-275D5D23BBC9}" destId="{6FBB49CA-B02F-4CF1-9B12-877149D64966}" srcOrd="2" destOrd="0" presId="urn:microsoft.com/office/officeart/2008/layout/VerticalCurvedList"/>
    <dgm:cxn modelId="{E01E046B-236C-4D81-93BE-3890E8FB42BB}" type="presParOf" srcId="{A5EF8814-5AB4-410A-A67E-275D5D23BBC9}" destId="{9784F070-81B2-4303-A4BA-0727B3679A39}" srcOrd="3" destOrd="0" presId="urn:microsoft.com/office/officeart/2008/layout/VerticalCurvedList"/>
    <dgm:cxn modelId="{F3AC49DA-17A0-4EB3-8808-B8D52C563562}" type="presParOf" srcId="{64E81DB1-2CDB-42F9-BCA7-0F937585037D}" destId="{B2422F57-785E-44FB-BBDE-661B8373BCEA}" srcOrd="1" destOrd="0" presId="urn:microsoft.com/office/officeart/2008/layout/VerticalCurvedList"/>
    <dgm:cxn modelId="{F009D403-E068-404F-BB9E-3F2C5A3645D1}" type="presParOf" srcId="{64E81DB1-2CDB-42F9-BCA7-0F937585037D}" destId="{0B50DB2D-8E14-4924-BD42-17E131AA33C3}" srcOrd="2" destOrd="0" presId="urn:microsoft.com/office/officeart/2008/layout/VerticalCurvedList"/>
    <dgm:cxn modelId="{3676F998-60EF-451F-8086-977A91886E17}" type="presParOf" srcId="{0B50DB2D-8E14-4924-BD42-17E131AA33C3}" destId="{E24CFF9A-540C-4E84-A0CC-0A4CD3C24929}" srcOrd="0" destOrd="0" presId="urn:microsoft.com/office/officeart/2008/layout/VerticalCurvedList"/>
    <dgm:cxn modelId="{69E3EC31-2779-48A3-9EB8-208C9F2539EC}" type="presParOf" srcId="{64E81DB1-2CDB-42F9-BCA7-0F937585037D}" destId="{6DC8A58E-B804-4814-B438-1901AE358588}" srcOrd="3" destOrd="0" presId="urn:microsoft.com/office/officeart/2008/layout/VerticalCurvedList"/>
    <dgm:cxn modelId="{9C150EA3-41D1-41B8-B335-E7831C988834}" type="presParOf" srcId="{64E81DB1-2CDB-42F9-BCA7-0F937585037D}" destId="{FA08064A-074E-44DE-B505-77C474E4BDE3}" srcOrd="4" destOrd="0" presId="urn:microsoft.com/office/officeart/2008/layout/VerticalCurvedList"/>
    <dgm:cxn modelId="{8F5F7CD0-64E5-4E44-B7E7-FFD665BFDBE4}" type="presParOf" srcId="{FA08064A-074E-44DE-B505-77C474E4BDE3}" destId="{B181BADC-6894-4BD3-9314-1A862B8CB467}" srcOrd="0" destOrd="0" presId="urn:microsoft.com/office/officeart/2008/layout/VerticalCurvedList"/>
    <dgm:cxn modelId="{358532D2-006B-4CA7-B2B0-44B50568C231}" type="presParOf" srcId="{64E81DB1-2CDB-42F9-BCA7-0F937585037D}" destId="{2C0173CD-91E5-4536-B5CA-F3F33EF4DE23}" srcOrd="5" destOrd="0" presId="urn:microsoft.com/office/officeart/2008/layout/VerticalCurvedList"/>
    <dgm:cxn modelId="{38516DF2-FA50-4B46-8225-D01C5790F0E5}" type="presParOf" srcId="{64E81DB1-2CDB-42F9-BCA7-0F937585037D}" destId="{5F965058-4E1D-425A-9D91-F6DC51DF6B26}" srcOrd="6" destOrd="0" presId="urn:microsoft.com/office/officeart/2008/layout/VerticalCurvedList"/>
    <dgm:cxn modelId="{A03936CF-9420-498D-A07C-6D4DBD96247F}" type="presParOf" srcId="{5F965058-4E1D-425A-9D91-F6DC51DF6B26}" destId="{4BC13930-9F49-4BA0-A81C-383C95076D3D}" srcOrd="0" destOrd="0" presId="urn:microsoft.com/office/officeart/2008/layout/VerticalCurvedList"/>
    <dgm:cxn modelId="{A8EFB0C0-24EA-447A-A6BE-2A05F19C8412}" type="presParOf" srcId="{64E81DB1-2CDB-42F9-BCA7-0F937585037D}" destId="{88242414-FDEE-485D-9CEB-87A4CC0154FD}" srcOrd="7" destOrd="0" presId="urn:microsoft.com/office/officeart/2008/layout/VerticalCurvedList"/>
    <dgm:cxn modelId="{DC8F3D04-41C8-4CD9-8F4C-01BB56B4D8D9}" type="presParOf" srcId="{64E81DB1-2CDB-42F9-BCA7-0F937585037D}" destId="{CC65A7EE-983C-4D55-940D-A9266EF265D5}" srcOrd="8" destOrd="0" presId="urn:microsoft.com/office/officeart/2008/layout/VerticalCurvedList"/>
    <dgm:cxn modelId="{5454ECCA-C09C-42B9-AB03-ACA31877510F}" type="presParOf" srcId="{CC65A7EE-983C-4D55-940D-A9266EF265D5}" destId="{3B4A18B9-563E-44D1-851D-0694AD11D364}" srcOrd="0" destOrd="0" presId="urn:microsoft.com/office/officeart/2008/layout/VerticalCurvedList"/>
    <dgm:cxn modelId="{3AE4CB9F-E1D5-4C3B-8EE5-658CFC94EB53}" type="presParOf" srcId="{64E81DB1-2CDB-42F9-BCA7-0F937585037D}" destId="{4CC2F732-2C96-425D-A22B-45A198B38D38}" srcOrd="9" destOrd="0" presId="urn:microsoft.com/office/officeart/2008/layout/VerticalCurvedList"/>
    <dgm:cxn modelId="{8AE1D678-FF1B-47B8-AF73-F95D436D373A}" type="presParOf" srcId="{64E81DB1-2CDB-42F9-BCA7-0F937585037D}" destId="{27339764-D461-4505-B7E2-9CE5A94BFF90}" srcOrd="10" destOrd="0" presId="urn:microsoft.com/office/officeart/2008/layout/VerticalCurvedList"/>
    <dgm:cxn modelId="{244096B0-FB6E-4A99-849F-D6753F86570A}" type="presParOf" srcId="{27339764-D461-4505-B7E2-9CE5A94BFF90}" destId="{009945BA-4678-4E16-9B5A-CC01EE2F31AC}" srcOrd="0" destOrd="0" presId="urn:microsoft.com/office/officeart/2008/layout/VerticalCurvedList"/>
    <dgm:cxn modelId="{519EB26E-4480-4EEB-BA75-585C537C336D}" type="presParOf" srcId="{64E81DB1-2CDB-42F9-BCA7-0F937585037D}" destId="{DADC7AD2-678D-4789-B365-BEC539342F5A}" srcOrd="11" destOrd="0" presId="urn:microsoft.com/office/officeart/2008/layout/VerticalCurvedList"/>
    <dgm:cxn modelId="{0BA3D527-BDA1-4676-BB99-6512BA89B564}" type="presParOf" srcId="{64E81DB1-2CDB-42F9-BCA7-0F937585037D}" destId="{8C724453-5AF7-4682-918A-824F44EF6E12}" srcOrd="12" destOrd="0" presId="urn:microsoft.com/office/officeart/2008/layout/VerticalCurvedList"/>
    <dgm:cxn modelId="{DCE5FA6A-F23F-45D1-9CAC-4AD9EB77EACE}" type="presParOf" srcId="{8C724453-5AF7-4682-918A-824F44EF6E12}" destId="{7B3C7A84-F3F0-43A6-8773-9DFA8BF6A103}" srcOrd="0" destOrd="0" presId="urn:microsoft.com/office/officeart/2008/layout/VerticalCurvedList"/>
    <dgm:cxn modelId="{5D753318-E891-4776-B806-181457685BDF}" type="presParOf" srcId="{64E81DB1-2CDB-42F9-BCA7-0F937585037D}" destId="{2006E491-CA16-4B93-B650-6D7309D6399E}" srcOrd="13" destOrd="0" presId="urn:microsoft.com/office/officeart/2008/layout/VerticalCurvedList"/>
    <dgm:cxn modelId="{A272EA2C-74FF-4FAE-AD96-D578AA4084B2}" type="presParOf" srcId="{64E81DB1-2CDB-42F9-BCA7-0F937585037D}" destId="{98C79C8B-EEEB-4D4F-BD7C-35DD8B981E69}" srcOrd="14" destOrd="0" presId="urn:microsoft.com/office/officeart/2008/layout/VerticalCurvedList"/>
    <dgm:cxn modelId="{38B345EA-C5D4-426E-9E0F-F4272AF58001}" type="presParOf" srcId="{98C79C8B-EEEB-4D4F-BD7C-35DD8B981E69}" destId="{E92665BA-D2A7-468B-8FBB-04B3925B64D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D2E0BE-7BD3-43CE-A24F-AFB384F5C15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75A49E5-7534-4FBF-8F18-FD759F87E0F1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uk-UA" sz="14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Гронування</a:t>
          </a: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F35DB90B-50D5-48C9-83E7-3058A49CA784}" type="parTrans" cxnId="{4E9A81EF-DC37-43EC-A304-05235EAD75D8}">
      <dgm:prSet/>
      <dgm:spPr/>
      <dgm:t>
        <a:bodyPr/>
        <a:lstStyle/>
        <a:p>
          <a:endParaRPr lang="uk-UA"/>
        </a:p>
      </dgm:t>
    </dgm:pt>
    <dgm:pt modelId="{43239262-2EB6-4801-9434-55779CA40F0C}" type="sibTrans" cxnId="{4E9A81EF-DC37-43EC-A304-05235EAD75D8}">
      <dgm:prSet/>
      <dgm:spPr/>
      <dgm:t>
        <a:bodyPr/>
        <a:lstStyle/>
        <a:p>
          <a:endParaRPr lang="uk-UA" sz="1400" b="1" i="1"/>
        </a:p>
      </dgm:t>
    </dgm:pt>
    <dgm:pt modelId="{4D30018E-B1F0-4DDD-AEE8-E523908474F8}">
      <dgm:prSet phldrT="[Текст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Рольові ігри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7FC4C9E6-5B7E-47B3-BCD8-51D63D29752F}" type="parTrans" cxnId="{37FDDC84-6BA6-425E-A977-6E915B368987}">
      <dgm:prSet/>
      <dgm:spPr/>
      <dgm:t>
        <a:bodyPr/>
        <a:lstStyle/>
        <a:p>
          <a:endParaRPr lang="uk-UA"/>
        </a:p>
      </dgm:t>
    </dgm:pt>
    <dgm:pt modelId="{26396B2A-BD3C-4BD6-B5DC-00F9078E7B5F}" type="sibTrans" cxnId="{37FDDC84-6BA6-425E-A977-6E915B368987}">
      <dgm:prSet/>
      <dgm:spPr/>
      <dgm:t>
        <a:bodyPr/>
        <a:lstStyle/>
        <a:p>
          <a:endParaRPr lang="uk-UA"/>
        </a:p>
      </dgm:t>
    </dgm:pt>
    <dgm:pt modelId="{3EDB3EF2-F145-4979-8E19-7E0903EB150D}">
      <dgm:prSet phldrT="[Текст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Шкала думок 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4CD9257F-BEA0-466D-B267-BCDF22A041FE}" type="parTrans" cxnId="{AE14A9D1-528B-4454-A346-E66EA5EF0A05}">
      <dgm:prSet/>
      <dgm:spPr/>
      <dgm:t>
        <a:bodyPr/>
        <a:lstStyle/>
        <a:p>
          <a:endParaRPr lang="uk-UA"/>
        </a:p>
      </dgm:t>
    </dgm:pt>
    <dgm:pt modelId="{21E8F92D-DA0D-47F7-A3C6-87F22FF8390F}" type="sibTrans" cxnId="{AE14A9D1-528B-4454-A346-E66EA5EF0A05}">
      <dgm:prSet/>
      <dgm:spPr/>
      <dgm:t>
        <a:bodyPr/>
        <a:lstStyle/>
        <a:p>
          <a:endParaRPr lang="uk-UA"/>
        </a:p>
      </dgm:t>
    </dgm:pt>
    <dgm:pt modelId="{942CB5B0-E0B7-4D01-8909-AADA4DE3D7AF}">
      <dgm:prSet phldrT="[Текст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 «Прес»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DF5F0446-D7FC-4D26-8FF2-9E72DB24BA84}" type="parTrans" cxnId="{CDF7D9F7-FB2F-4526-B4AB-0915DADF7105}">
      <dgm:prSet/>
      <dgm:spPr/>
      <dgm:t>
        <a:bodyPr/>
        <a:lstStyle/>
        <a:p>
          <a:endParaRPr lang="uk-UA"/>
        </a:p>
      </dgm:t>
    </dgm:pt>
    <dgm:pt modelId="{B5A39D22-3FAD-419C-A519-FC9D382D53BA}" type="sibTrans" cxnId="{CDF7D9F7-FB2F-4526-B4AB-0915DADF7105}">
      <dgm:prSet/>
      <dgm:spPr/>
      <dgm:t>
        <a:bodyPr/>
        <a:lstStyle/>
        <a:p>
          <a:endParaRPr lang="uk-UA"/>
        </a:p>
      </dgm:t>
    </dgm:pt>
    <dgm:pt modelId="{FC5311E8-0F3F-4122-A354-FA6F02F6763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Дискусії            Коло ідей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1EF05F54-43E6-4B19-97DE-7220CFED46E1}" type="parTrans" cxnId="{A36708C9-520B-4992-8959-86D974E2C4F8}">
      <dgm:prSet/>
      <dgm:spPr/>
      <dgm:t>
        <a:bodyPr/>
        <a:lstStyle/>
        <a:p>
          <a:endParaRPr lang="uk-UA"/>
        </a:p>
      </dgm:t>
    </dgm:pt>
    <dgm:pt modelId="{774E09F6-EB8E-4A14-9327-849FD0BB9A25}" type="sibTrans" cxnId="{A36708C9-520B-4992-8959-86D974E2C4F8}">
      <dgm:prSet/>
      <dgm:spPr/>
      <dgm:t>
        <a:bodyPr/>
        <a:lstStyle/>
        <a:p>
          <a:endParaRPr lang="uk-UA"/>
        </a:p>
      </dgm:t>
    </dgm:pt>
    <dgm:pt modelId="{E081D39A-BDC7-43E1-9B87-A1F162FE93EF}">
      <dgm:prSet phldrT="[Текст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 « </a:t>
          </a:r>
          <a:r>
            <a:rPr lang="uk-UA" sz="14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Незакінчине</a:t>
          </a: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речення»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3997F6DD-C364-4CFC-A134-61E91B46DB19}" type="parTrans" cxnId="{CBAA4D7F-716C-436F-93FC-45FFA8326C0C}">
      <dgm:prSet/>
      <dgm:spPr/>
      <dgm:t>
        <a:bodyPr/>
        <a:lstStyle/>
        <a:p>
          <a:endParaRPr lang="uk-UA"/>
        </a:p>
      </dgm:t>
    </dgm:pt>
    <dgm:pt modelId="{0E70EB87-7835-4BA4-AD1C-96F2B243414D}" type="sibTrans" cxnId="{CBAA4D7F-716C-436F-93FC-45FFA8326C0C}">
      <dgm:prSet/>
      <dgm:spPr/>
      <dgm:t>
        <a:bodyPr/>
        <a:lstStyle/>
        <a:p>
          <a:endParaRPr lang="uk-UA"/>
        </a:p>
      </dgm:t>
    </dgm:pt>
    <dgm:pt modelId="{0A98E29B-DB39-42B1-A280-B54FF7939D1B}">
      <dgm:prSet phldrT="[Текст]"/>
      <dgm:spPr/>
      <dgm:t>
        <a:bodyPr/>
        <a:lstStyle/>
        <a:p>
          <a:endParaRPr lang="uk-UA"/>
        </a:p>
      </dgm:t>
    </dgm:pt>
    <dgm:pt modelId="{26FA30DB-56D1-4C85-9C62-16872CDB56CB}" type="parTrans" cxnId="{66B5C83A-F577-4D17-9DC9-61BADE94415E}">
      <dgm:prSet/>
      <dgm:spPr/>
      <dgm:t>
        <a:bodyPr/>
        <a:lstStyle/>
        <a:p>
          <a:endParaRPr lang="uk-UA"/>
        </a:p>
      </dgm:t>
    </dgm:pt>
    <dgm:pt modelId="{FC4EBEF0-A91D-4BEF-A817-541939FDAF94}" type="sibTrans" cxnId="{66B5C83A-F577-4D17-9DC9-61BADE94415E}">
      <dgm:prSet/>
      <dgm:spPr/>
      <dgm:t>
        <a:bodyPr/>
        <a:lstStyle/>
        <a:p>
          <a:endParaRPr lang="uk-UA"/>
        </a:p>
      </dgm:t>
    </dgm:pt>
    <dgm:pt modelId="{D9F8A5AB-1F2A-4743-A8A0-A4992808C0EF}">
      <dgm:prSet phldrT="[Текст]"/>
      <dgm:spPr/>
      <dgm:t>
        <a:bodyPr/>
        <a:lstStyle/>
        <a:p>
          <a:endParaRPr lang="uk-UA"/>
        </a:p>
      </dgm:t>
    </dgm:pt>
    <dgm:pt modelId="{F4EE4B4B-62C2-46AA-BED4-62D1FD09B9C2}" type="parTrans" cxnId="{D6ED6BCB-D5D8-4B8A-8B96-F7C21582B368}">
      <dgm:prSet/>
      <dgm:spPr/>
      <dgm:t>
        <a:bodyPr/>
        <a:lstStyle/>
        <a:p>
          <a:endParaRPr lang="uk-UA"/>
        </a:p>
      </dgm:t>
    </dgm:pt>
    <dgm:pt modelId="{FDD7BDD7-084E-4171-AB3E-5E86D97D274B}" type="sibTrans" cxnId="{D6ED6BCB-D5D8-4B8A-8B96-F7C21582B368}">
      <dgm:prSet/>
      <dgm:spPr/>
      <dgm:t>
        <a:bodyPr/>
        <a:lstStyle/>
        <a:p>
          <a:endParaRPr lang="uk-UA"/>
        </a:p>
      </dgm:t>
    </dgm:pt>
    <dgm:pt modelId="{4EDE81B6-6807-43CD-A448-21136ADA7AAD}">
      <dgm:prSet phldrT="[Текст]"/>
      <dgm:spPr/>
      <dgm:t>
        <a:bodyPr/>
        <a:lstStyle/>
        <a:p>
          <a:endParaRPr lang="uk-UA"/>
        </a:p>
      </dgm:t>
    </dgm:pt>
    <dgm:pt modelId="{AAC6DBE2-6A4E-45AA-B343-F28BB08821F2}" type="parTrans" cxnId="{DEC4693C-5DB7-4E45-98F9-C05AB2C0D57B}">
      <dgm:prSet/>
      <dgm:spPr/>
      <dgm:t>
        <a:bodyPr/>
        <a:lstStyle/>
        <a:p>
          <a:endParaRPr lang="uk-UA"/>
        </a:p>
      </dgm:t>
    </dgm:pt>
    <dgm:pt modelId="{7F7C0E64-4265-4ABE-BE2B-8F6A54B37290}" type="sibTrans" cxnId="{DEC4693C-5DB7-4E45-98F9-C05AB2C0D57B}">
      <dgm:prSet/>
      <dgm:spPr/>
      <dgm:t>
        <a:bodyPr/>
        <a:lstStyle/>
        <a:p>
          <a:endParaRPr lang="uk-UA"/>
        </a:p>
      </dgm:t>
    </dgm:pt>
    <dgm:pt modelId="{7815D2FD-4ED5-4E57-BE3F-87B9512DF1F4}">
      <dgm:prSet phldrT="[Текст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uk-UA" sz="1400" b="1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Кубування</a:t>
          </a:r>
          <a:r>
            <a:rPr lang="uk-UA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dirty="0"/>
        </a:p>
      </dgm:t>
    </dgm:pt>
    <dgm:pt modelId="{3486BA39-E374-4368-9AE6-4553AA782BB8}" type="sibTrans" cxnId="{F1DCFE0A-D7D4-4694-9880-59B0E825E287}">
      <dgm:prSet/>
      <dgm:spPr/>
      <dgm:t>
        <a:bodyPr/>
        <a:lstStyle/>
        <a:p>
          <a:endParaRPr lang="uk-UA"/>
        </a:p>
      </dgm:t>
    </dgm:pt>
    <dgm:pt modelId="{C52AFCAF-2E70-477E-AA27-35182E1028E4}" type="parTrans" cxnId="{F1DCFE0A-D7D4-4694-9880-59B0E825E287}">
      <dgm:prSet/>
      <dgm:spPr/>
      <dgm:t>
        <a:bodyPr/>
        <a:lstStyle/>
        <a:p>
          <a:endParaRPr lang="uk-UA"/>
        </a:p>
      </dgm:t>
    </dgm:pt>
    <dgm:pt modelId="{2AA2E0B5-F25C-4F48-A72A-0822FED76CAE}" type="pres">
      <dgm:prSet presAssocID="{96D2E0BE-7BD3-43CE-A24F-AFB384F5C15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k-UA"/>
        </a:p>
      </dgm:t>
    </dgm:pt>
    <dgm:pt modelId="{2074EA07-28CD-4F28-9B3E-392FEBFBE712}" type="pres">
      <dgm:prSet presAssocID="{96D2E0BE-7BD3-43CE-A24F-AFB384F5C152}" presName="Name1" presStyleCnt="0"/>
      <dgm:spPr/>
    </dgm:pt>
    <dgm:pt modelId="{A46AF84D-929B-4B27-8691-7315C64F37B8}" type="pres">
      <dgm:prSet presAssocID="{96D2E0BE-7BD3-43CE-A24F-AFB384F5C152}" presName="cycle" presStyleCnt="0"/>
      <dgm:spPr/>
    </dgm:pt>
    <dgm:pt modelId="{AE6DA2A0-53F2-45C2-B1E5-5ADC6B2FF562}" type="pres">
      <dgm:prSet presAssocID="{96D2E0BE-7BD3-43CE-A24F-AFB384F5C152}" presName="srcNode" presStyleLbl="node1" presStyleIdx="0" presStyleCnt="7"/>
      <dgm:spPr/>
    </dgm:pt>
    <dgm:pt modelId="{65ED6A17-F196-4C33-86DF-43A99DAC141D}" type="pres">
      <dgm:prSet presAssocID="{96D2E0BE-7BD3-43CE-A24F-AFB384F5C152}" presName="conn" presStyleLbl="parChTrans1D2" presStyleIdx="0" presStyleCnt="1"/>
      <dgm:spPr/>
      <dgm:t>
        <a:bodyPr/>
        <a:lstStyle/>
        <a:p>
          <a:endParaRPr lang="uk-UA"/>
        </a:p>
      </dgm:t>
    </dgm:pt>
    <dgm:pt modelId="{99D800C2-1FCB-4277-B97D-1E5A1F414B0D}" type="pres">
      <dgm:prSet presAssocID="{96D2E0BE-7BD3-43CE-A24F-AFB384F5C152}" presName="extraNode" presStyleLbl="node1" presStyleIdx="0" presStyleCnt="7"/>
      <dgm:spPr/>
    </dgm:pt>
    <dgm:pt modelId="{1A170798-5B72-4BEA-A0B7-6C64DAC2B649}" type="pres">
      <dgm:prSet presAssocID="{96D2E0BE-7BD3-43CE-A24F-AFB384F5C152}" presName="dstNode" presStyleLbl="node1" presStyleIdx="0" presStyleCnt="7"/>
      <dgm:spPr/>
    </dgm:pt>
    <dgm:pt modelId="{AD5D810D-EE36-41EA-A625-CD2F0984EBEA}" type="pres">
      <dgm:prSet presAssocID="{A75A49E5-7534-4FBF-8F18-FD759F87E0F1}" presName="text_1" presStyleLbl="node1" presStyleIdx="0" presStyleCnt="7" custScaleY="18821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90FFEBB-57CD-4914-A8B6-5BDB8D860709}" type="pres">
      <dgm:prSet presAssocID="{A75A49E5-7534-4FBF-8F18-FD759F87E0F1}" presName="accent_1" presStyleCnt="0"/>
      <dgm:spPr/>
    </dgm:pt>
    <dgm:pt modelId="{CB40669C-AD41-4A6D-A8CD-65341BD03E08}" type="pres">
      <dgm:prSet presAssocID="{A75A49E5-7534-4FBF-8F18-FD759F87E0F1}" presName="accentRepeatNode" presStyleLbl="solidFgAcc1" presStyleIdx="0" presStyleCnt="7"/>
      <dgm:spPr/>
    </dgm:pt>
    <dgm:pt modelId="{E75AB0C7-C4B8-449D-9C9D-9054B62BD167}" type="pres">
      <dgm:prSet presAssocID="{7815D2FD-4ED5-4E57-BE3F-87B9512DF1F4}" presName="text_2" presStyleLbl="node1" presStyleIdx="1" presStyleCnt="7" custScaleY="1807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D246871-119B-45F7-94B9-F918B695E102}" type="pres">
      <dgm:prSet presAssocID="{7815D2FD-4ED5-4E57-BE3F-87B9512DF1F4}" presName="accent_2" presStyleCnt="0"/>
      <dgm:spPr/>
    </dgm:pt>
    <dgm:pt modelId="{A7F20498-CF40-4838-85DF-FFFA02F8A017}" type="pres">
      <dgm:prSet presAssocID="{7815D2FD-4ED5-4E57-BE3F-87B9512DF1F4}" presName="accentRepeatNode" presStyleLbl="solidFgAcc1" presStyleIdx="1" presStyleCnt="7"/>
      <dgm:spPr/>
    </dgm:pt>
    <dgm:pt modelId="{7484BF53-5E69-4A29-957B-E28D50A45DE6}" type="pres">
      <dgm:prSet presAssocID="{4D30018E-B1F0-4DDD-AEE8-E523908474F8}" presName="text_3" presStyleLbl="node1" presStyleIdx="2" presStyleCnt="7" custScaleY="173094" custLinFactNeighborX="1984" custLinFactNeighborY="1183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1402F42-4B3F-49FC-A954-795A9659EAB6}" type="pres">
      <dgm:prSet presAssocID="{4D30018E-B1F0-4DDD-AEE8-E523908474F8}" presName="accent_3" presStyleCnt="0"/>
      <dgm:spPr/>
    </dgm:pt>
    <dgm:pt modelId="{C919A7C9-303C-4748-BD83-121EB432A389}" type="pres">
      <dgm:prSet presAssocID="{4D30018E-B1F0-4DDD-AEE8-E523908474F8}" presName="accentRepeatNode" presStyleLbl="solidFgAcc1" presStyleIdx="2" presStyleCnt="7"/>
      <dgm:spPr/>
    </dgm:pt>
    <dgm:pt modelId="{2831AE25-3289-43CF-AF68-85D29658C090}" type="pres">
      <dgm:prSet presAssocID="{3EDB3EF2-F145-4979-8E19-7E0903EB150D}" presName="text_4" presStyleLbl="node1" presStyleIdx="3" presStyleCnt="7" custScaleY="15381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93F3F4-9008-4A5D-976F-F1EEBFC2BE46}" type="pres">
      <dgm:prSet presAssocID="{3EDB3EF2-F145-4979-8E19-7E0903EB150D}" presName="accent_4" presStyleCnt="0"/>
      <dgm:spPr/>
    </dgm:pt>
    <dgm:pt modelId="{649F2DDB-32C9-4397-A856-4591DE5C21A1}" type="pres">
      <dgm:prSet presAssocID="{3EDB3EF2-F145-4979-8E19-7E0903EB150D}" presName="accentRepeatNode" presStyleLbl="solidFgAcc1" presStyleIdx="3" presStyleCnt="7"/>
      <dgm:spPr/>
    </dgm:pt>
    <dgm:pt modelId="{CB0D1039-8ACC-44D0-B2B6-18BE3071BB9E}" type="pres">
      <dgm:prSet presAssocID="{942CB5B0-E0B7-4D01-8909-AADA4DE3D7AF}" presName="text_5" presStyleLbl="node1" presStyleIdx="4" presStyleCnt="7" custScaleY="18385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1A7863F-DCD3-4EA5-8E1A-98ED3D352E9D}" type="pres">
      <dgm:prSet presAssocID="{942CB5B0-E0B7-4D01-8909-AADA4DE3D7AF}" presName="accent_5" presStyleCnt="0"/>
      <dgm:spPr/>
    </dgm:pt>
    <dgm:pt modelId="{7C29633F-B6CC-49FE-8A2C-731ECD0323B4}" type="pres">
      <dgm:prSet presAssocID="{942CB5B0-E0B7-4D01-8909-AADA4DE3D7AF}" presName="accentRepeatNode" presStyleLbl="solidFgAcc1" presStyleIdx="4" presStyleCnt="7"/>
      <dgm:spPr/>
    </dgm:pt>
    <dgm:pt modelId="{8F5B09C9-AEC1-4047-9F14-D13C22229807}" type="pres">
      <dgm:prSet presAssocID="{FC5311E8-0F3F-4122-A354-FA6F02F6763C}" presName="text_6" presStyleLbl="node1" presStyleIdx="5" presStyleCnt="7" custScaleY="15252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B5DADE6-8409-4774-B5C8-7E44F2C7F540}" type="pres">
      <dgm:prSet presAssocID="{FC5311E8-0F3F-4122-A354-FA6F02F6763C}" presName="accent_6" presStyleCnt="0"/>
      <dgm:spPr/>
    </dgm:pt>
    <dgm:pt modelId="{25C5AA6C-D84B-4EF0-8C48-04FF8D450502}" type="pres">
      <dgm:prSet presAssocID="{FC5311E8-0F3F-4122-A354-FA6F02F6763C}" presName="accentRepeatNode" presStyleLbl="solidFgAcc1" presStyleIdx="5" presStyleCnt="7"/>
      <dgm:spPr/>
    </dgm:pt>
    <dgm:pt modelId="{BA62E51E-EC0B-4067-AA1D-BB23D8FA5BC3}" type="pres">
      <dgm:prSet presAssocID="{E081D39A-BDC7-43E1-9B87-A1F162FE93EF}" presName="text_7" presStyleLbl="node1" presStyleIdx="6" presStyleCnt="7" custScaleY="16873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416F60B-ED19-4958-858B-36F69B963188}" type="pres">
      <dgm:prSet presAssocID="{E081D39A-BDC7-43E1-9B87-A1F162FE93EF}" presName="accent_7" presStyleCnt="0"/>
      <dgm:spPr/>
    </dgm:pt>
    <dgm:pt modelId="{C693432A-278F-4BF3-BA4F-700BB3D288F0}" type="pres">
      <dgm:prSet presAssocID="{E081D39A-BDC7-43E1-9B87-A1F162FE93EF}" presName="accentRepeatNode" presStyleLbl="solidFgAcc1" presStyleIdx="6" presStyleCnt="7" custScaleX="34427" custScaleY="55850"/>
      <dgm:spPr/>
    </dgm:pt>
  </dgm:ptLst>
  <dgm:cxnLst>
    <dgm:cxn modelId="{DEC4693C-5DB7-4E45-98F9-C05AB2C0D57B}" srcId="{96D2E0BE-7BD3-43CE-A24F-AFB384F5C152}" destId="{4EDE81B6-6807-43CD-A448-21136ADA7AAD}" srcOrd="9" destOrd="0" parTransId="{AAC6DBE2-6A4E-45AA-B343-F28BB08821F2}" sibTransId="{7F7C0E64-4265-4ABE-BE2B-8F6A54B37290}"/>
    <dgm:cxn modelId="{F1DCFE0A-D7D4-4694-9880-59B0E825E287}" srcId="{96D2E0BE-7BD3-43CE-A24F-AFB384F5C152}" destId="{7815D2FD-4ED5-4E57-BE3F-87B9512DF1F4}" srcOrd="1" destOrd="0" parTransId="{C52AFCAF-2E70-477E-AA27-35182E1028E4}" sibTransId="{3486BA39-E374-4368-9AE6-4553AA782BB8}"/>
    <dgm:cxn modelId="{12BF402C-8A16-4ED8-BD95-78ADCA68B5AF}" type="presOf" srcId="{4D30018E-B1F0-4DDD-AEE8-E523908474F8}" destId="{7484BF53-5E69-4A29-957B-E28D50A45DE6}" srcOrd="0" destOrd="0" presId="urn:microsoft.com/office/officeart/2008/layout/VerticalCurvedList"/>
    <dgm:cxn modelId="{A36708C9-520B-4992-8959-86D974E2C4F8}" srcId="{96D2E0BE-7BD3-43CE-A24F-AFB384F5C152}" destId="{FC5311E8-0F3F-4122-A354-FA6F02F6763C}" srcOrd="5" destOrd="0" parTransId="{1EF05F54-43E6-4B19-97DE-7220CFED46E1}" sibTransId="{774E09F6-EB8E-4A14-9327-849FD0BB9A25}"/>
    <dgm:cxn modelId="{D8FEDD99-9548-44E0-BA40-C78BD65F15B3}" type="presOf" srcId="{A75A49E5-7534-4FBF-8F18-FD759F87E0F1}" destId="{AD5D810D-EE36-41EA-A625-CD2F0984EBEA}" srcOrd="0" destOrd="0" presId="urn:microsoft.com/office/officeart/2008/layout/VerticalCurvedList"/>
    <dgm:cxn modelId="{AE14A9D1-528B-4454-A346-E66EA5EF0A05}" srcId="{96D2E0BE-7BD3-43CE-A24F-AFB384F5C152}" destId="{3EDB3EF2-F145-4979-8E19-7E0903EB150D}" srcOrd="3" destOrd="0" parTransId="{4CD9257F-BEA0-466D-B267-BCDF22A041FE}" sibTransId="{21E8F92D-DA0D-47F7-A3C6-87F22FF8390F}"/>
    <dgm:cxn modelId="{92E6B14E-EBD1-4B90-A1F5-60542502F916}" type="presOf" srcId="{7815D2FD-4ED5-4E57-BE3F-87B9512DF1F4}" destId="{E75AB0C7-C4B8-449D-9C9D-9054B62BD167}" srcOrd="0" destOrd="0" presId="urn:microsoft.com/office/officeart/2008/layout/VerticalCurvedList"/>
    <dgm:cxn modelId="{816B55D0-7180-4C25-A58B-A8769B51CC2C}" type="presOf" srcId="{E081D39A-BDC7-43E1-9B87-A1F162FE93EF}" destId="{BA62E51E-EC0B-4067-AA1D-BB23D8FA5BC3}" srcOrd="0" destOrd="0" presId="urn:microsoft.com/office/officeart/2008/layout/VerticalCurvedList"/>
    <dgm:cxn modelId="{E2771CC8-F4AF-4742-ACF9-450FAF707F08}" type="presOf" srcId="{43239262-2EB6-4801-9434-55779CA40F0C}" destId="{65ED6A17-F196-4C33-86DF-43A99DAC141D}" srcOrd="0" destOrd="0" presId="urn:microsoft.com/office/officeart/2008/layout/VerticalCurvedList"/>
    <dgm:cxn modelId="{CBAA4D7F-716C-436F-93FC-45FFA8326C0C}" srcId="{96D2E0BE-7BD3-43CE-A24F-AFB384F5C152}" destId="{E081D39A-BDC7-43E1-9B87-A1F162FE93EF}" srcOrd="6" destOrd="0" parTransId="{3997F6DD-C364-4CFC-A134-61E91B46DB19}" sibTransId="{0E70EB87-7835-4BA4-AD1C-96F2B243414D}"/>
    <dgm:cxn modelId="{D6ED6BCB-D5D8-4B8A-8B96-F7C21582B368}" srcId="{96D2E0BE-7BD3-43CE-A24F-AFB384F5C152}" destId="{D9F8A5AB-1F2A-4743-A8A0-A4992808C0EF}" srcOrd="8" destOrd="0" parTransId="{F4EE4B4B-62C2-46AA-BED4-62D1FD09B9C2}" sibTransId="{FDD7BDD7-084E-4171-AB3E-5E86D97D274B}"/>
    <dgm:cxn modelId="{85938979-29CB-44E2-9F92-091A8ACA47EC}" type="presOf" srcId="{FC5311E8-0F3F-4122-A354-FA6F02F6763C}" destId="{8F5B09C9-AEC1-4047-9F14-D13C22229807}" srcOrd="0" destOrd="0" presId="urn:microsoft.com/office/officeart/2008/layout/VerticalCurvedList"/>
    <dgm:cxn modelId="{37FDDC84-6BA6-425E-A977-6E915B368987}" srcId="{96D2E0BE-7BD3-43CE-A24F-AFB384F5C152}" destId="{4D30018E-B1F0-4DDD-AEE8-E523908474F8}" srcOrd="2" destOrd="0" parTransId="{7FC4C9E6-5B7E-47B3-BCD8-51D63D29752F}" sibTransId="{26396B2A-BD3C-4BD6-B5DC-00F9078E7B5F}"/>
    <dgm:cxn modelId="{4E9A81EF-DC37-43EC-A304-05235EAD75D8}" srcId="{96D2E0BE-7BD3-43CE-A24F-AFB384F5C152}" destId="{A75A49E5-7534-4FBF-8F18-FD759F87E0F1}" srcOrd="0" destOrd="0" parTransId="{F35DB90B-50D5-48C9-83E7-3058A49CA784}" sibTransId="{43239262-2EB6-4801-9434-55779CA40F0C}"/>
    <dgm:cxn modelId="{CDF7D9F7-FB2F-4526-B4AB-0915DADF7105}" srcId="{96D2E0BE-7BD3-43CE-A24F-AFB384F5C152}" destId="{942CB5B0-E0B7-4D01-8909-AADA4DE3D7AF}" srcOrd="4" destOrd="0" parTransId="{DF5F0446-D7FC-4D26-8FF2-9E72DB24BA84}" sibTransId="{B5A39D22-3FAD-419C-A519-FC9D382D53BA}"/>
    <dgm:cxn modelId="{CA0B7EDC-3EA5-4684-BEC7-20AD59EB743C}" type="presOf" srcId="{942CB5B0-E0B7-4D01-8909-AADA4DE3D7AF}" destId="{CB0D1039-8ACC-44D0-B2B6-18BE3071BB9E}" srcOrd="0" destOrd="0" presId="urn:microsoft.com/office/officeart/2008/layout/VerticalCurvedList"/>
    <dgm:cxn modelId="{F0FE9394-3780-4766-A64F-74C5BCCEB332}" type="presOf" srcId="{3EDB3EF2-F145-4979-8E19-7E0903EB150D}" destId="{2831AE25-3289-43CF-AF68-85D29658C090}" srcOrd="0" destOrd="0" presId="urn:microsoft.com/office/officeart/2008/layout/VerticalCurvedList"/>
    <dgm:cxn modelId="{66B5C83A-F577-4D17-9DC9-61BADE94415E}" srcId="{96D2E0BE-7BD3-43CE-A24F-AFB384F5C152}" destId="{0A98E29B-DB39-42B1-A280-B54FF7939D1B}" srcOrd="7" destOrd="0" parTransId="{26FA30DB-56D1-4C85-9C62-16872CDB56CB}" sibTransId="{FC4EBEF0-A91D-4BEF-A817-541939FDAF94}"/>
    <dgm:cxn modelId="{E7A141DB-6C39-4F84-A8D2-C28461E68E99}" type="presOf" srcId="{96D2E0BE-7BD3-43CE-A24F-AFB384F5C152}" destId="{2AA2E0B5-F25C-4F48-A72A-0822FED76CAE}" srcOrd="0" destOrd="0" presId="urn:microsoft.com/office/officeart/2008/layout/VerticalCurvedList"/>
    <dgm:cxn modelId="{40921715-CAAF-4421-845A-27BE6E5F22DE}" type="presParOf" srcId="{2AA2E0B5-F25C-4F48-A72A-0822FED76CAE}" destId="{2074EA07-28CD-4F28-9B3E-392FEBFBE712}" srcOrd="0" destOrd="0" presId="urn:microsoft.com/office/officeart/2008/layout/VerticalCurvedList"/>
    <dgm:cxn modelId="{EC911FBB-0AB4-41FD-A5FF-126870F9AD84}" type="presParOf" srcId="{2074EA07-28CD-4F28-9B3E-392FEBFBE712}" destId="{A46AF84D-929B-4B27-8691-7315C64F37B8}" srcOrd="0" destOrd="0" presId="urn:microsoft.com/office/officeart/2008/layout/VerticalCurvedList"/>
    <dgm:cxn modelId="{9653CC3C-584F-4ED2-86AF-0B58BBB3681D}" type="presParOf" srcId="{A46AF84D-929B-4B27-8691-7315C64F37B8}" destId="{AE6DA2A0-53F2-45C2-B1E5-5ADC6B2FF562}" srcOrd="0" destOrd="0" presId="urn:microsoft.com/office/officeart/2008/layout/VerticalCurvedList"/>
    <dgm:cxn modelId="{ED2DC97C-65BF-4545-ADB2-B6C5353B3D08}" type="presParOf" srcId="{A46AF84D-929B-4B27-8691-7315C64F37B8}" destId="{65ED6A17-F196-4C33-86DF-43A99DAC141D}" srcOrd="1" destOrd="0" presId="urn:microsoft.com/office/officeart/2008/layout/VerticalCurvedList"/>
    <dgm:cxn modelId="{641DE603-AC13-4C64-A9B8-1A7901BD35C4}" type="presParOf" srcId="{A46AF84D-929B-4B27-8691-7315C64F37B8}" destId="{99D800C2-1FCB-4277-B97D-1E5A1F414B0D}" srcOrd="2" destOrd="0" presId="urn:microsoft.com/office/officeart/2008/layout/VerticalCurvedList"/>
    <dgm:cxn modelId="{F9AA8EF0-D42C-475A-B440-A28FEDE34ED9}" type="presParOf" srcId="{A46AF84D-929B-4B27-8691-7315C64F37B8}" destId="{1A170798-5B72-4BEA-A0B7-6C64DAC2B649}" srcOrd="3" destOrd="0" presId="urn:microsoft.com/office/officeart/2008/layout/VerticalCurvedList"/>
    <dgm:cxn modelId="{58171422-2ED5-46E9-8F38-5A1EEB111661}" type="presParOf" srcId="{2074EA07-28CD-4F28-9B3E-392FEBFBE712}" destId="{AD5D810D-EE36-41EA-A625-CD2F0984EBEA}" srcOrd="1" destOrd="0" presId="urn:microsoft.com/office/officeart/2008/layout/VerticalCurvedList"/>
    <dgm:cxn modelId="{A40283AD-B038-4E8F-B485-3B6030B4BEDC}" type="presParOf" srcId="{2074EA07-28CD-4F28-9B3E-392FEBFBE712}" destId="{390FFEBB-57CD-4914-A8B6-5BDB8D860709}" srcOrd="2" destOrd="0" presId="urn:microsoft.com/office/officeart/2008/layout/VerticalCurvedList"/>
    <dgm:cxn modelId="{718C02D0-D4FE-4170-B44D-9D77BF2BD1E6}" type="presParOf" srcId="{390FFEBB-57CD-4914-A8B6-5BDB8D860709}" destId="{CB40669C-AD41-4A6D-A8CD-65341BD03E08}" srcOrd="0" destOrd="0" presId="urn:microsoft.com/office/officeart/2008/layout/VerticalCurvedList"/>
    <dgm:cxn modelId="{C883C1F7-C72C-4807-8A69-6626A48F5895}" type="presParOf" srcId="{2074EA07-28CD-4F28-9B3E-392FEBFBE712}" destId="{E75AB0C7-C4B8-449D-9C9D-9054B62BD167}" srcOrd="3" destOrd="0" presId="urn:microsoft.com/office/officeart/2008/layout/VerticalCurvedList"/>
    <dgm:cxn modelId="{693167C6-6E17-4B38-8149-735265DC3DA0}" type="presParOf" srcId="{2074EA07-28CD-4F28-9B3E-392FEBFBE712}" destId="{6D246871-119B-45F7-94B9-F918B695E102}" srcOrd="4" destOrd="0" presId="urn:microsoft.com/office/officeart/2008/layout/VerticalCurvedList"/>
    <dgm:cxn modelId="{A6A35BBD-CD28-4ABF-AF3B-247443C9C17C}" type="presParOf" srcId="{6D246871-119B-45F7-94B9-F918B695E102}" destId="{A7F20498-CF40-4838-85DF-FFFA02F8A017}" srcOrd="0" destOrd="0" presId="urn:microsoft.com/office/officeart/2008/layout/VerticalCurvedList"/>
    <dgm:cxn modelId="{1F77BB89-5FAB-4191-BAD5-B2F3003D2420}" type="presParOf" srcId="{2074EA07-28CD-4F28-9B3E-392FEBFBE712}" destId="{7484BF53-5E69-4A29-957B-E28D50A45DE6}" srcOrd="5" destOrd="0" presId="urn:microsoft.com/office/officeart/2008/layout/VerticalCurvedList"/>
    <dgm:cxn modelId="{5E1AECA3-678D-436F-8977-785E1E15A6BB}" type="presParOf" srcId="{2074EA07-28CD-4F28-9B3E-392FEBFBE712}" destId="{21402F42-4B3F-49FC-A954-795A9659EAB6}" srcOrd="6" destOrd="0" presId="urn:microsoft.com/office/officeart/2008/layout/VerticalCurvedList"/>
    <dgm:cxn modelId="{BC967114-B54D-4AEA-A89F-2838F76F61B2}" type="presParOf" srcId="{21402F42-4B3F-49FC-A954-795A9659EAB6}" destId="{C919A7C9-303C-4748-BD83-121EB432A389}" srcOrd="0" destOrd="0" presId="urn:microsoft.com/office/officeart/2008/layout/VerticalCurvedList"/>
    <dgm:cxn modelId="{D92A6B84-36AD-4A9D-A85A-20FEA94CBA26}" type="presParOf" srcId="{2074EA07-28CD-4F28-9B3E-392FEBFBE712}" destId="{2831AE25-3289-43CF-AF68-85D29658C090}" srcOrd="7" destOrd="0" presId="urn:microsoft.com/office/officeart/2008/layout/VerticalCurvedList"/>
    <dgm:cxn modelId="{74E82713-0812-4209-B0F4-CFACAD569404}" type="presParOf" srcId="{2074EA07-28CD-4F28-9B3E-392FEBFBE712}" destId="{1E93F3F4-9008-4A5D-976F-F1EEBFC2BE46}" srcOrd="8" destOrd="0" presId="urn:microsoft.com/office/officeart/2008/layout/VerticalCurvedList"/>
    <dgm:cxn modelId="{CED0E16C-26E4-470D-AD1F-7C8BA223D708}" type="presParOf" srcId="{1E93F3F4-9008-4A5D-976F-F1EEBFC2BE46}" destId="{649F2DDB-32C9-4397-A856-4591DE5C21A1}" srcOrd="0" destOrd="0" presId="urn:microsoft.com/office/officeart/2008/layout/VerticalCurvedList"/>
    <dgm:cxn modelId="{E967C0BE-CA77-423E-9FAE-149B0F2197B1}" type="presParOf" srcId="{2074EA07-28CD-4F28-9B3E-392FEBFBE712}" destId="{CB0D1039-8ACC-44D0-B2B6-18BE3071BB9E}" srcOrd="9" destOrd="0" presId="urn:microsoft.com/office/officeart/2008/layout/VerticalCurvedList"/>
    <dgm:cxn modelId="{B98AC75D-9276-48C4-AB61-230A93074FA5}" type="presParOf" srcId="{2074EA07-28CD-4F28-9B3E-392FEBFBE712}" destId="{91A7863F-DCD3-4EA5-8E1A-98ED3D352E9D}" srcOrd="10" destOrd="0" presId="urn:microsoft.com/office/officeart/2008/layout/VerticalCurvedList"/>
    <dgm:cxn modelId="{9718AD7E-6368-4958-9361-5EB294FAF07F}" type="presParOf" srcId="{91A7863F-DCD3-4EA5-8E1A-98ED3D352E9D}" destId="{7C29633F-B6CC-49FE-8A2C-731ECD0323B4}" srcOrd="0" destOrd="0" presId="urn:microsoft.com/office/officeart/2008/layout/VerticalCurvedList"/>
    <dgm:cxn modelId="{C33664D8-EB74-4579-8F1A-447C69E79570}" type="presParOf" srcId="{2074EA07-28CD-4F28-9B3E-392FEBFBE712}" destId="{8F5B09C9-AEC1-4047-9F14-D13C22229807}" srcOrd="11" destOrd="0" presId="urn:microsoft.com/office/officeart/2008/layout/VerticalCurvedList"/>
    <dgm:cxn modelId="{0760EB5A-5038-4815-AE31-4115014E66E8}" type="presParOf" srcId="{2074EA07-28CD-4F28-9B3E-392FEBFBE712}" destId="{EB5DADE6-8409-4774-B5C8-7E44F2C7F540}" srcOrd="12" destOrd="0" presId="urn:microsoft.com/office/officeart/2008/layout/VerticalCurvedList"/>
    <dgm:cxn modelId="{46110D28-3F1C-40BE-A5C8-E0E868F89487}" type="presParOf" srcId="{EB5DADE6-8409-4774-B5C8-7E44F2C7F540}" destId="{25C5AA6C-D84B-4EF0-8C48-04FF8D450502}" srcOrd="0" destOrd="0" presId="urn:microsoft.com/office/officeart/2008/layout/VerticalCurvedList"/>
    <dgm:cxn modelId="{4086F648-50C9-4C58-B6F8-B061DCC45FB5}" type="presParOf" srcId="{2074EA07-28CD-4F28-9B3E-392FEBFBE712}" destId="{BA62E51E-EC0B-4067-AA1D-BB23D8FA5BC3}" srcOrd="13" destOrd="0" presId="urn:microsoft.com/office/officeart/2008/layout/VerticalCurvedList"/>
    <dgm:cxn modelId="{4CCC1C70-A17D-4189-BF40-A9B0EF9082BC}" type="presParOf" srcId="{2074EA07-28CD-4F28-9B3E-392FEBFBE712}" destId="{9416F60B-ED19-4958-858B-36F69B963188}" srcOrd="14" destOrd="0" presId="urn:microsoft.com/office/officeart/2008/layout/VerticalCurvedList"/>
    <dgm:cxn modelId="{65784D9E-D7E4-44DD-98C7-E879F6158EFF}" type="presParOf" srcId="{9416F60B-ED19-4958-858B-36F69B963188}" destId="{C693432A-278F-4BF3-BA4F-700BB3D288F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4A316F-D680-4915-B79E-3BEE541B5F0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BD3458B-58C3-43ED-B5FB-EAFBAE125E1C}">
      <dgm:prSet phldrT="[Текст]"/>
      <dgm:spPr>
        <a:solidFill>
          <a:srgbClr val="0070C0"/>
        </a:solidFill>
      </dgm:spPr>
      <dgm:t>
        <a:bodyPr/>
        <a:lstStyle/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ставити цілі і досягати їх;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шукати інформацію; 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складати правила і діяти за ними;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досліджувати ; 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робити висновки; 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конструювати; 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висловлювати свої думки; 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захоплюватися; </a:t>
          </a:r>
        </a:p>
        <a:p>
          <a:pPr algn="ctr"/>
          <a:endParaRPr lang="uk-UA" dirty="0"/>
        </a:p>
      </dgm:t>
    </dgm:pt>
    <dgm:pt modelId="{5A557814-4A50-4BA0-AC1A-D3F84E4841EC}" type="parTrans" cxnId="{6E74BFC5-87DC-4109-B2F0-36998D07FA64}">
      <dgm:prSet/>
      <dgm:spPr/>
      <dgm:t>
        <a:bodyPr/>
        <a:lstStyle/>
        <a:p>
          <a:endParaRPr lang="uk-UA"/>
        </a:p>
      </dgm:t>
    </dgm:pt>
    <dgm:pt modelId="{ACC99B08-50FA-4B90-8B52-A7C01970B2FE}" type="sibTrans" cxnId="{6E74BFC5-87DC-4109-B2F0-36998D07FA64}">
      <dgm:prSet/>
      <dgm:spPr/>
      <dgm:t>
        <a:bodyPr/>
        <a:lstStyle/>
        <a:p>
          <a:endParaRPr lang="uk-UA"/>
        </a:p>
      </dgm:t>
    </dgm:pt>
    <dgm:pt modelId="{0FB18EDB-77BD-46FE-A77C-CDB1694C8020}">
      <dgm:prSet phldrT="[Текст]"/>
      <dgm:spPr>
        <a:solidFill>
          <a:srgbClr val="FFC000"/>
        </a:solidFill>
      </dgm:spPr>
      <dgm:t>
        <a:bodyPr/>
        <a:lstStyle/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спілкуватися; 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поважати один одного;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аналізувати ; 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експериментувати</a:t>
          </a: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;  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брати участь в конкурсах, олімпіадах; 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оцінювати свої досягнення ;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розважатися ;</a:t>
          </a:r>
        </a:p>
        <a:p>
          <a:pPr marL="285750" indent="-285750" algn="l">
            <a:buFont typeface="Wingdings" panose="05000000000000000000" pitchFamily="2" charset="2"/>
            <a:buChar char="ü"/>
          </a:pPr>
          <a:r>
            <a:rPr lang="uk-U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відпочивати</a:t>
          </a:r>
        </a:p>
        <a:p>
          <a:pPr algn="ctr"/>
          <a:endParaRPr lang="uk-UA" dirty="0"/>
        </a:p>
      </dgm:t>
    </dgm:pt>
    <dgm:pt modelId="{2EBD6A7F-CB82-42CC-AE77-BB59FC9781F4}" type="parTrans" cxnId="{4E13FB60-D871-4195-A6A3-59B0D7100D60}">
      <dgm:prSet/>
      <dgm:spPr/>
      <dgm:t>
        <a:bodyPr/>
        <a:lstStyle/>
        <a:p>
          <a:endParaRPr lang="uk-UA"/>
        </a:p>
      </dgm:t>
    </dgm:pt>
    <dgm:pt modelId="{2F67520D-83E0-4013-A89F-7A77E995F137}" type="sibTrans" cxnId="{4E13FB60-D871-4195-A6A3-59B0D7100D60}">
      <dgm:prSet/>
      <dgm:spPr/>
      <dgm:t>
        <a:bodyPr/>
        <a:lstStyle/>
        <a:p>
          <a:endParaRPr lang="uk-UA"/>
        </a:p>
      </dgm:t>
    </dgm:pt>
    <dgm:pt modelId="{92716C16-1CEE-44DB-818B-85936B9C65B2}" type="pres">
      <dgm:prSet presAssocID="{B74A316F-D680-4915-B79E-3BEE541B5F0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F4F0417-2072-4483-B0C4-8D161CFF6E83}" type="pres">
      <dgm:prSet presAssocID="{6BD3458B-58C3-43ED-B5FB-EAFBAE125E1C}" presName="node" presStyleLbl="node1" presStyleIdx="0" presStyleCnt="2" custLinFactNeighborX="-274" custLinFactNeighborY="-2873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D739B7A-3131-4E9C-A96D-61071C1509BA}" type="pres">
      <dgm:prSet presAssocID="{ACC99B08-50FA-4B90-8B52-A7C01970B2FE}" presName="sibTrans" presStyleCnt="0"/>
      <dgm:spPr/>
    </dgm:pt>
    <dgm:pt modelId="{D79EB02B-5912-49CD-9C32-1C3441971779}" type="pres">
      <dgm:prSet presAssocID="{0FB18EDB-77BD-46FE-A77C-CDB1694C8020}" presName="node" presStyleLbl="node1" presStyleIdx="1" presStyleCnt="2" custLinFactY="-5893" custLinFactNeighborX="59969" custLinFactNeighborY="-1000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E74BFC5-87DC-4109-B2F0-36998D07FA64}" srcId="{B74A316F-D680-4915-B79E-3BEE541B5F04}" destId="{6BD3458B-58C3-43ED-B5FB-EAFBAE125E1C}" srcOrd="0" destOrd="0" parTransId="{5A557814-4A50-4BA0-AC1A-D3F84E4841EC}" sibTransId="{ACC99B08-50FA-4B90-8B52-A7C01970B2FE}"/>
    <dgm:cxn modelId="{64964CD2-AEF6-48D2-8052-A0AA6FE6B8DB}" type="presOf" srcId="{6BD3458B-58C3-43ED-B5FB-EAFBAE125E1C}" destId="{FF4F0417-2072-4483-B0C4-8D161CFF6E83}" srcOrd="0" destOrd="0" presId="urn:microsoft.com/office/officeart/2005/8/layout/default"/>
    <dgm:cxn modelId="{4E13FB60-D871-4195-A6A3-59B0D7100D60}" srcId="{B74A316F-D680-4915-B79E-3BEE541B5F04}" destId="{0FB18EDB-77BD-46FE-A77C-CDB1694C8020}" srcOrd="1" destOrd="0" parTransId="{2EBD6A7F-CB82-42CC-AE77-BB59FC9781F4}" sibTransId="{2F67520D-83E0-4013-A89F-7A77E995F137}"/>
    <dgm:cxn modelId="{1966BB01-F7AB-4B45-93CC-63D1C08AB938}" type="presOf" srcId="{0FB18EDB-77BD-46FE-A77C-CDB1694C8020}" destId="{D79EB02B-5912-49CD-9C32-1C3441971779}" srcOrd="0" destOrd="0" presId="urn:microsoft.com/office/officeart/2005/8/layout/default"/>
    <dgm:cxn modelId="{D7E70882-2C00-4EB2-918D-46DD483AE4BA}" type="presOf" srcId="{B74A316F-D680-4915-B79E-3BEE541B5F04}" destId="{92716C16-1CEE-44DB-818B-85936B9C65B2}" srcOrd="0" destOrd="0" presId="urn:microsoft.com/office/officeart/2005/8/layout/default"/>
    <dgm:cxn modelId="{28362E4C-57E6-419B-A16E-DF61B403B5A8}" type="presParOf" srcId="{92716C16-1CEE-44DB-818B-85936B9C65B2}" destId="{FF4F0417-2072-4483-B0C4-8D161CFF6E83}" srcOrd="0" destOrd="0" presId="urn:microsoft.com/office/officeart/2005/8/layout/default"/>
    <dgm:cxn modelId="{65F8FBD4-BCB5-4FBA-A0F8-6CD6E5C63895}" type="presParOf" srcId="{92716C16-1CEE-44DB-818B-85936B9C65B2}" destId="{5D739B7A-3131-4E9C-A96D-61071C1509BA}" srcOrd="1" destOrd="0" presId="urn:microsoft.com/office/officeart/2005/8/layout/default"/>
    <dgm:cxn modelId="{622BCC92-28E8-4518-B0F6-75E29FCAF21D}" type="presParOf" srcId="{92716C16-1CEE-44DB-818B-85936B9C65B2}" destId="{D79EB02B-5912-49CD-9C32-1C3441971779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CA858A-1C6B-4FAF-9606-E54157386008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33382BB-BC89-4F48-AFB8-E6BDEA6183E1}">
      <dgm:prSet phldrT="[Текст]" custT="1"/>
      <dgm:spPr/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2800" b="1" i="1" u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Плани на наступні  5 років</a:t>
          </a:r>
          <a:endParaRPr lang="uk-UA" sz="2800" b="1" i="1" u="none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82BF9D-9754-4492-A68E-1B8AF6CB996C}" type="parTrans" cxnId="{871CEA44-E205-46E0-BCC9-95FD9F9775AD}">
      <dgm:prSet/>
      <dgm:spPr/>
      <dgm:t>
        <a:bodyPr/>
        <a:lstStyle/>
        <a:p>
          <a:endParaRPr lang="uk-UA"/>
        </a:p>
      </dgm:t>
    </dgm:pt>
    <dgm:pt modelId="{0AFD1F59-6F36-49B8-B17A-E4F436EFDFC5}" type="sibTrans" cxnId="{871CEA44-E205-46E0-BCC9-95FD9F9775AD}">
      <dgm:prSet/>
      <dgm:spPr/>
      <dgm:t>
        <a:bodyPr/>
        <a:lstStyle/>
        <a:p>
          <a:endParaRPr lang="uk-UA"/>
        </a:p>
      </dgm:t>
    </dgm:pt>
    <dgm:pt modelId="{9144A30E-3855-4FDE-97E4-0E50142F4B97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Науково-дослідницька робота</a:t>
          </a:r>
          <a:endParaRPr lang="uk-UA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3BCFEB-59B8-4EC9-B08A-B9E64FE7E761}" type="parTrans" cxnId="{7B8ECB4F-87CC-467E-A50E-135299D08E6A}">
      <dgm:prSet custT="1"/>
      <dgm:spPr/>
      <dgm:t>
        <a:bodyPr/>
        <a:lstStyle/>
        <a:p>
          <a:endParaRPr lang="uk-UA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85FD7E-5B72-4CB8-9AF8-B91CC05410A2}" type="sibTrans" cxnId="{7B8ECB4F-87CC-467E-A50E-135299D08E6A}">
      <dgm:prSet/>
      <dgm:spPr/>
      <dgm:t>
        <a:bodyPr/>
        <a:lstStyle/>
        <a:p>
          <a:endParaRPr lang="uk-UA"/>
        </a:p>
      </dgm:t>
    </dgm:pt>
    <dgm:pt modelId="{613DAA20-E5E4-456A-99D1-C8BD43591B69}">
      <dgm:prSet phldrT="[Текст]" custT="1"/>
      <dgm:spPr/>
      <dgm:t>
        <a:bodyPr/>
        <a:lstStyle/>
        <a:p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Участь в семінарах, </a:t>
          </a:r>
          <a:r>
            <a:rPr lang="uk-UA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вебінарах</a:t>
          </a:r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тренінгах, майстер-класах, курсах</a:t>
          </a:r>
          <a:r>
            <a:rPr lang="uk-UA" sz="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F8F2B3-C370-49D6-8A2D-C12960807F0A}" type="parTrans" cxnId="{62193491-E98E-4546-9288-86F8CFF27813}">
      <dgm:prSet custT="1"/>
      <dgm:spPr/>
      <dgm:t>
        <a:bodyPr/>
        <a:lstStyle/>
        <a:p>
          <a:endParaRPr lang="uk-UA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BDB0F9-BA32-4361-833E-48D6E1BF234A}" type="sibTrans" cxnId="{62193491-E98E-4546-9288-86F8CFF27813}">
      <dgm:prSet/>
      <dgm:spPr/>
      <dgm:t>
        <a:bodyPr/>
        <a:lstStyle/>
        <a:p>
          <a:endParaRPr lang="uk-UA"/>
        </a:p>
      </dgm:t>
    </dgm:pt>
    <dgm:pt modelId="{B37E2516-1A65-4137-B049-39461626B06B}">
      <dgm:prSet phldrT="[Текст]" custT="1"/>
      <dgm:spPr>
        <a:solidFill>
          <a:srgbClr val="FF99CC"/>
        </a:solidFill>
      </dgm:spPr>
      <dgm:t>
        <a:bodyPr/>
        <a:lstStyle/>
        <a:p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Вивчення </a:t>
          </a:r>
          <a:r>
            <a:rPr lang="uk-UA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нукової</a:t>
          </a:r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метоичної </a:t>
          </a:r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навчально- педагогічної літератури</a:t>
          </a:r>
          <a:endParaRPr lang="uk-UA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0B4C3D-FCA7-46C8-8223-D8AFC694091F}" type="parTrans" cxnId="{67075355-BED8-4AB8-9DF1-F932D951804F}">
      <dgm:prSet custT="1"/>
      <dgm:spPr/>
      <dgm:t>
        <a:bodyPr/>
        <a:lstStyle/>
        <a:p>
          <a:endParaRPr lang="uk-UA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AF7928-61B2-4EB6-8A50-CCE931144C21}" type="sibTrans" cxnId="{67075355-BED8-4AB8-9DF1-F932D951804F}">
      <dgm:prSet/>
      <dgm:spPr/>
      <dgm:t>
        <a:bodyPr/>
        <a:lstStyle/>
        <a:p>
          <a:endParaRPr lang="uk-UA"/>
        </a:p>
      </dgm:t>
    </dgm:pt>
    <dgm:pt modelId="{AD0FAB72-F929-40B9-81D8-334DD57D9472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Участь в колективних і групових формах методичної роботи</a:t>
          </a:r>
          <a:endParaRPr lang="uk-UA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66F87C-D14D-42BF-915C-D46DD5DE25CE}" type="parTrans" cxnId="{4CCB765D-857E-4C1A-86C8-213CE798F36E}">
      <dgm:prSet custT="1"/>
      <dgm:spPr/>
      <dgm:t>
        <a:bodyPr/>
        <a:lstStyle/>
        <a:p>
          <a:endParaRPr lang="uk-UA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1F2E41-6CB6-4E48-8C75-41F5AAA8E068}" type="sibTrans" cxnId="{4CCB765D-857E-4C1A-86C8-213CE798F36E}">
      <dgm:prSet/>
      <dgm:spPr/>
      <dgm:t>
        <a:bodyPr/>
        <a:lstStyle/>
        <a:p>
          <a:endParaRPr lang="uk-UA"/>
        </a:p>
      </dgm:t>
    </dgm:pt>
    <dgm:pt modelId="{D28D2EAA-DC1D-4BBC-A917-7D71AF51E8AE}">
      <dgm:prSet/>
      <dgm:spPr/>
      <dgm:t>
        <a:bodyPr/>
        <a:lstStyle/>
        <a:p>
          <a:endParaRPr lang="uk-UA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A07981-9DBC-4FCD-B24C-6ADA8AA3848D}" type="parTrans" cxnId="{FF93DC14-8FC9-4B48-A94B-31F0DA38A6F7}">
      <dgm:prSet/>
      <dgm:spPr/>
      <dgm:t>
        <a:bodyPr/>
        <a:lstStyle/>
        <a:p>
          <a:endParaRPr lang="uk-UA"/>
        </a:p>
      </dgm:t>
    </dgm:pt>
    <dgm:pt modelId="{C471AFD0-7F22-46E2-9581-4AC19B2123A7}" type="sibTrans" cxnId="{FF93DC14-8FC9-4B48-A94B-31F0DA38A6F7}">
      <dgm:prSet/>
      <dgm:spPr/>
      <dgm:t>
        <a:bodyPr/>
        <a:lstStyle/>
        <a:p>
          <a:endParaRPr lang="uk-UA"/>
        </a:p>
      </dgm:t>
    </dgm:pt>
    <dgm:pt modelId="{E9A92F06-702B-48DA-B630-9758E2BF54D2}">
      <dgm:prSet/>
      <dgm:spPr/>
      <dgm:t>
        <a:bodyPr/>
        <a:lstStyle/>
        <a:p>
          <a:endParaRPr lang="uk-UA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0DB9CD-E691-47BA-A80C-F86F21181B29}" type="parTrans" cxnId="{CC5B56A2-F1A9-4F7E-8645-202D60B006DB}">
      <dgm:prSet/>
      <dgm:spPr/>
      <dgm:t>
        <a:bodyPr/>
        <a:lstStyle/>
        <a:p>
          <a:endParaRPr lang="uk-UA"/>
        </a:p>
      </dgm:t>
    </dgm:pt>
    <dgm:pt modelId="{B75CEF1F-55DF-48A6-A7CC-1FAAB5FCE7E3}" type="sibTrans" cxnId="{CC5B56A2-F1A9-4F7E-8645-202D60B006DB}">
      <dgm:prSet/>
      <dgm:spPr/>
      <dgm:t>
        <a:bodyPr/>
        <a:lstStyle/>
        <a:p>
          <a:endParaRPr lang="uk-UA"/>
        </a:p>
      </dgm:t>
    </dgm:pt>
    <dgm:pt modelId="{B0106339-80E8-426A-9733-5466DD4F8431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Вивчення досвіду своїх колег</a:t>
          </a:r>
          <a:endParaRPr lang="uk-UA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4DBA14-AF98-4E2C-996A-6B6E3332101A}" type="parTrans" cxnId="{FF4A69CF-29E2-4D39-910C-1D5852AEA86D}">
      <dgm:prSet custT="1"/>
      <dgm:spPr/>
      <dgm:t>
        <a:bodyPr/>
        <a:lstStyle/>
        <a:p>
          <a:endParaRPr lang="uk-UA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17642F-066B-4661-9834-E86215FEAC8F}" type="sibTrans" cxnId="{FF4A69CF-29E2-4D39-910C-1D5852AEA86D}">
      <dgm:prSet/>
      <dgm:spPr/>
      <dgm:t>
        <a:bodyPr/>
        <a:lstStyle/>
        <a:p>
          <a:endParaRPr lang="uk-UA"/>
        </a:p>
      </dgm:t>
    </dgm:pt>
    <dgm:pt modelId="{61D01545-C6FB-46B8-A012-7F1BB79038B5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Теоретична робота і практична апробація особистих матеріалів</a:t>
          </a:r>
          <a:endParaRPr lang="uk-UA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1F40C3-D400-49CC-A240-E43E7A93F804}" type="parTrans" cxnId="{D57B1A1C-ECAE-4B0A-96BE-0811124DC366}">
      <dgm:prSet custT="1"/>
      <dgm:spPr/>
      <dgm:t>
        <a:bodyPr/>
        <a:lstStyle/>
        <a:p>
          <a:endParaRPr lang="uk-UA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0DA844-9E4E-4A77-99B3-7E8245800A5E}" type="sibTrans" cxnId="{D57B1A1C-ECAE-4B0A-96BE-0811124DC366}">
      <dgm:prSet/>
      <dgm:spPr/>
      <dgm:t>
        <a:bodyPr/>
        <a:lstStyle/>
        <a:p>
          <a:endParaRPr lang="uk-UA"/>
        </a:p>
      </dgm:t>
    </dgm:pt>
    <dgm:pt modelId="{8430DD88-E00C-4E00-9B18-DC2523925D8C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Подальше освоєння новітніх онлайн  платформ</a:t>
          </a:r>
          <a:endParaRPr lang="uk-UA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A37A56-56C8-40D1-80C1-87E65FF96B67}" type="parTrans" cxnId="{360C3078-9263-4FC6-85CA-4066C990A498}">
      <dgm:prSet custT="1"/>
      <dgm:spPr/>
      <dgm:t>
        <a:bodyPr/>
        <a:lstStyle/>
        <a:p>
          <a:endParaRPr lang="uk-UA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2D9B80-184E-4E26-9C1C-F55C025C7608}" type="sibTrans" cxnId="{360C3078-9263-4FC6-85CA-4066C990A498}">
      <dgm:prSet/>
      <dgm:spPr/>
      <dgm:t>
        <a:bodyPr/>
        <a:lstStyle/>
        <a:p>
          <a:endParaRPr lang="uk-UA"/>
        </a:p>
      </dgm:t>
    </dgm:pt>
    <dgm:pt modelId="{897C93E6-65B5-4541-87E1-3A892280D504}">
      <dgm:prSet/>
      <dgm:spPr/>
      <dgm:t>
        <a:bodyPr/>
        <a:lstStyle/>
        <a:p>
          <a:endParaRPr lang="uk-UA"/>
        </a:p>
      </dgm:t>
    </dgm:pt>
    <dgm:pt modelId="{EF2DFF7F-76A1-453C-B78B-A319100B307C}" type="parTrans" cxnId="{E849117C-B72D-4D58-B324-EC772EB9FFEE}">
      <dgm:prSet/>
      <dgm:spPr/>
      <dgm:t>
        <a:bodyPr/>
        <a:lstStyle/>
        <a:p>
          <a:endParaRPr lang="uk-UA"/>
        </a:p>
      </dgm:t>
    </dgm:pt>
    <dgm:pt modelId="{D15B84C1-C29C-4EF7-94F6-687E9E723B81}" type="sibTrans" cxnId="{E849117C-B72D-4D58-B324-EC772EB9FFEE}">
      <dgm:prSet/>
      <dgm:spPr/>
      <dgm:t>
        <a:bodyPr/>
        <a:lstStyle/>
        <a:p>
          <a:endParaRPr lang="uk-UA"/>
        </a:p>
      </dgm:t>
    </dgm:pt>
    <dgm:pt modelId="{49270E14-2F2C-49F4-B87F-984E0E650C09}">
      <dgm:prSet/>
      <dgm:spPr/>
      <dgm:t>
        <a:bodyPr/>
        <a:lstStyle/>
        <a:p>
          <a:endParaRPr lang="uk-UA"/>
        </a:p>
      </dgm:t>
    </dgm:pt>
    <dgm:pt modelId="{498A500E-617B-4EC8-8B43-7F5B98C20AB5}" type="parTrans" cxnId="{D913651B-BE4C-4A09-B5A4-07270A372DD9}">
      <dgm:prSet/>
      <dgm:spPr/>
      <dgm:t>
        <a:bodyPr/>
        <a:lstStyle/>
        <a:p>
          <a:endParaRPr lang="uk-UA"/>
        </a:p>
      </dgm:t>
    </dgm:pt>
    <dgm:pt modelId="{B33B70F9-53E4-4799-A16F-8AFAA7C156D0}" type="sibTrans" cxnId="{D913651B-BE4C-4A09-B5A4-07270A372DD9}">
      <dgm:prSet/>
      <dgm:spPr/>
      <dgm:t>
        <a:bodyPr/>
        <a:lstStyle/>
        <a:p>
          <a:endParaRPr lang="uk-UA"/>
        </a:p>
      </dgm:t>
    </dgm:pt>
    <dgm:pt modelId="{28DF7975-0AFA-4C0D-BE0C-B715849AA753}">
      <dgm:prSet/>
      <dgm:spPr/>
      <dgm:t>
        <a:bodyPr/>
        <a:lstStyle/>
        <a:p>
          <a:endParaRPr lang="uk-UA" sz="24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1CCD50-E7E5-4586-81D0-05A09C0F8F91}" type="parTrans" cxnId="{C25FB5EC-35C9-495E-8C85-9632197877F7}">
      <dgm:prSet/>
      <dgm:spPr/>
      <dgm:t>
        <a:bodyPr/>
        <a:lstStyle/>
        <a:p>
          <a:endParaRPr lang="uk-UA"/>
        </a:p>
      </dgm:t>
    </dgm:pt>
    <dgm:pt modelId="{7F210F48-CD2D-41EA-B503-8DB5618DE67D}" type="sibTrans" cxnId="{C25FB5EC-35C9-495E-8C85-9632197877F7}">
      <dgm:prSet/>
      <dgm:spPr/>
      <dgm:t>
        <a:bodyPr/>
        <a:lstStyle/>
        <a:p>
          <a:endParaRPr lang="uk-UA"/>
        </a:p>
      </dgm:t>
    </dgm:pt>
    <dgm:pt modelId="{11763694-93E1-4D48-BEF4-5B743C0FC0BC}" type="pres">
      <dgm:prSet presAssocID="{F6CA858A-1C6B-4FAF-9606-E5415738600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A18FF05-152C-41BF-9512-3BB81568D95F}" type="pres">
      <dgm:prSet presAssocID="{233382BB-BC89-4F48-AFB8-E6BDEA6183E1}" presName="centerShape" presStyleLbl="node0" presStyleIdx="0" presStyleCnt="1" custScaleX="183358" custScaleY="164641" custLinFactNeighborX="1065"/>
      <dgm:spPr/>
      <dgm:t>
        <a:bodyPr/>
        <a:lstStyle/>
        <a:p>
          <a:endParaRPr lang="uk-UA"/>
        </a:p>
      </dgm:t>
    </dgm:pt>
    <dgm:pt modelId="{7C300033-58F4-4D88-BB98-39B650A7E231}" type="pres">
      <dgm:prSet presAssocID="{883BCFEB-59B8-4EC9-B08A-B9E64FE7E761}" presName="parTrans" presStyleLbl="sibTrans2D1" presStyleIdx="0" presStyleCnt="7" custScaleX="92530" custScaleY="99869"/>
      <dgm:spPr/>
      <dgm:t>
        <a:bodyPr/>
        <a:lstStyle/>
        <a:p>
          <a:endParaRPr lang="uk-UA"/>
        </a:p>
      </dgm:t>
    </dgm:pt>
    <dgm:pt modelId="{A11C41F5-8A64-47E6-857F-97976E20D035}" type="pres">
      <dgm:prSet presAssocID="{883BCFEB-59B8-4EC9-B08A-B9E64FE7E761}" presName="connectorText" presStyleLbl="sibTrans2D1" presStyleIdx="0" presStyleCnt="7"/>
      <dgm:spPr/>
      <dgm:t>
        <a:bodyPr/>
        <a:lstStyle/>
        <a:p>
          <a:endParaRPr lang="uk-UA"/>
        </a:p>
      </dgm:t>
    </dgm:pt>
    <dgm:pt modelId="{F60F4F5E-B15C-4C6C-83E0-D3A23BAFE197}" type="pres">
      <dgm:prSet presAssocID="{9144A30E-3855-4FDE-97E4-0E50142F4B97}" presName="node" presStyleLbl="node1" presStyleIdx="0" presStyleCnt="7" custScaleX="117196" custScaleY="9950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94FD924-330E-4509-885D-E53A24EB9FA7}" type="pres">
      <dgm:prSet presAssocID="{ADF8F2B3-C370-49D6-8A2D-C12960807F0A}" presName="parTrans" presStyleLbl="sibTrans2D1" presStyleIdx="1" presStyleCnt="7" custScaleX="92530" custScaleY="99869"/>
      <dgm:spPr/>
      <dgm:t>
        <a:bodyPr/>
        <a:lstStyle/>
        <a:p>
          <a:endParaRPr lang="uk-UA"/>
        </a:p>
      </dgm:t>
    </dgm:pt>
    <dgm:pt modelId="{4CEDECB0-6CE0-4BA0-957A-C5DF96B7CD5F}" type="pres">
      <dgm:prSet presAssocID="{ADF8F2B3-C370-49D6-8A2D-C12960807F0A}" presName="connectorText" presStyleLbl="sibTrans2D1" presStyleIdx="1" presStyleCnt="7"/>
      <dgm:spPr/>
      <dgm:t>
        <a:bodyPr/>
        <a:lstStyle/>
        <a:p>
          <a:endParaRPr lang="uk-UA"/>
        </a:p>
      </dgm:t>
    </dgm:pt>
    <dgm:pt modelId="{C4311BE4-F6F1-4866-939C-2C52AA17B0A5}" type="pres">
      <dgm:prSet presAssocID="{613DAA20-E5E4-456A-99D1-C8BD43591B69}" presName="node" presStyleLbl="node1" presStyleIdx="1" presStyleCnt="7" custScaleX="129818" custScaleY="108764" custRadScaleRad="150247" custRadScaleInc="1010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232B738-A64E-4FF1-8287-E9856B96C810}" type="pres">
      <dgm:prSet presAssocID="{380B4C3D-FCA7-46C8-8223-D8AFC694091F}" presName="parTrans" presStyleLbl="sibTrans2D1" presStyleIdx="2" presStyleCnt="7" custScaleX="92530" custScaleY="99869"/>
      <dgm:spPr/>
      <dgm:t>
        <a:bodyPr/>
        <a:lstStyle/>
        <a:p>
          <a:endParaRPr lang="uk-UA"/>
        </a:p>
      </dgm:t>
    </dgm:pt>
    <dgm:pt modelId="{E906021C-1595-4B2D-A133-221F0CB803A9}" type="pres">
      <dgm:prSet presAssocID="{380B4C3D-FCA7-46C8-8223-D8AFC694091F}" presName="connectorText" presStyleLbl="sibTrans2D1" presStyleIdx="2" presStyleCnt="7"/>
      <dgm:spPr/>
      <dgm:t>
        <a:bodyPr/>
        <a:lstStyle/>
        <a:p>
          <a:endParaRPr lang="uk-UA"/>
        </a:p>
      </dgm:t>
    </dgm:pt>
    <dgm:pt modelId="{3A89B4AB-479E-4EB5-876C-78F958E4C30A}" type="pres">
      <dgm:prSet presAssocID="{B37E2516-1A65-4137-B049-39461626B06B}" presName="node" presStyleLbl="node1" presStyleIdx="2" presStyleCnt="7" custScaleX="126225" custScaleY="114034" custRadScaleRad="152906" custRadScaleInc="-3306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5716492-DF4E-4AEC-A591-CEB51E4471E4}" type="pres">
      <dgm:prSet presAssocID="{A766F87C-D14D-42BF-915C-D46DD5DE25CE}" presName="parTrans" presStyleLbl="sibTrans2D1" presStyleIdx="3" presStyleCnt="7" custScaleX="92530" custScaleY="99869"/>
      <dgm:spPr/>
      <dgm:t>
        <a:bodyPr/>
        <a:lstStyle/>
        <a:p>
          <a:endParaRPr lang="uk-UA"/>
        </a:p>
      </dgm:t>
    </dgm:pt>
    <dgm:pt modelId="{414053AB-8580-4DFB-A95B-0201BFE6A139}" type="pres">
      <dgm:prSet presAssocID="{A766F87C-D14D-42BF-915C-D46DD5DE25CE}" presName="connectorText" presStyleLbl="sibTrans2D1" presStyleIdx="3" presStyleCnt="7"/>
      <dgm:spPr/>
      <dgm:t>
        <a:bodyPr/>
        <a:lstStyle/>
        <a:p>
          <a:endParaRPr lang="uk-UA"/>
        </a:p>
      </dgm:t>
    </dgm:pt>
    <dgm:pt modelId="{251508D1-0216-45E5-B88C-20245C16C736}" type="pres">
      <dgm:prSet presAssocID="{AD0FAB72-F929-40B9-81D8-334DD57D9472}" presName="node" presStyleLbl="node1" presStyleIdx="3" presStyleCnt="7" custScaleX="119019" custScaleY="101628" custRadScaleRad="109520" custRadScaleInc="-4772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4B2F50-1125-471B-B6B4-F6A196347E7F}" type="pres">
      <dgm:prSet presAssocID="{DB4DBA14-AF98-4E2C-996A-6B6E3332101A}" presName="parTrans" presStyleLbl="sibTrans2D1" presStyleIdx="4" presStyleCnt="7" custScaleX="92530" custScaleY="99869"/>
      <dgm:spPr/>
      <dgm:t>
        <a:bodyPr/>
        <a:lstStyle/>
        <a:p>
          <a:endParaRPr lang="uk-UA"/>
        </a:p>
      </dgm:t>
    </dgm:pt>
    <dgm:pt modelId="{BD877333-3D9A-4D53-B13F-33501DC5F0FE}" type="pres">
      <dgm:prSet presAssocID="{DB4DBA14-AF98-4E2C-996A-6B6E3332101A}" presName="connectorText" presStyleLbl="sibTrans2D1" presStyleIdx="4" presStyleCnt="7"/>
      <dgm:spPr/>
      <dgm:t>
        <a:bodyPr/>
        <a:lstStyle/>
        <a:p>
          <a:endParaRPr lang="uk-UA"/>
        </a:p>
      </dgm:t>
    </dgm:pt>
    <dgm:pt modelId="{88CC04F9-C8E9-4291-8CCC-4828170A6B55}" type="pres">
      <dgm:prSet presAssocID="{B0106339-80E8-426A-9733-5466DD4F8431}" presName="node" presStyleLbl="node1" presStyleIdx="4" presStyleCnt="7" custScaleX="121151" custScaleY="105724" custRadScaleRad="104193" custRadScaleInc="4215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E252729-24CF-4275-8DE1-9510A8543CFF}" type="pres">
      <dgm:prSet presAssocID="{4C1F40C3-D400-49CC-A240-E43E7A93F804}" presName="parTrans" presStyleLbl="sibTrans2D1" presStyleIdx="5" presStyleCnt="7" custScaleX="92530" custScaleY="99869"/>
      <dgm:spPr/>
      <dgm:t>
        <a:bodyPr/>
        <a:lstStyle/>
        <a:p>
          <a:endParaRPr lang="uk-UA"/>
        </a:p>
      </dgm:t>
    </dgm:pt>
    <dgm:pt modelId="{6F389C04-0024-431C-BE96-78B86E0884DB}" type="pres">
      <dgm:prSet presAssocID="{4C1F40C3-D400-49CC-A240-E43E7A93F804}" presName="connectorText" presStyleLbl="sibTrans2D1" presStyleIdx="5" presStyleCnt="7"/>
      <dgm:spPr/>
      <dgm:t>
        <a:bodyPr/>
        <a:lstStyle/>
        <a:p>
          <a:endParaRPr lang="uk-UA"/>
        </a:p>
      </dgm:t>
    </dgm:pt>
    <dgm:pt modelId="{BAA2E175-E579-4E50-AC31-EA261AB8F575}" type="pres">
      <dgm:prSet presAssocID="{61D01545-C6FB-46B8-A012-7F1BB79038B5}" presName="node" presStyleLbl="node1" presStyleIdx="5" presStyleCnt="7" custScaleX="123018" custScaleY="111188" custRadScaleRad="150982" custRadScaleInc="1623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A61568E-9972-4551-BCD9-ECB6D2B3A867}" type="pres">
      <dgm:prSet presAssocID="{87A37A56-56C8-40D1-80C1-87E65FF96B67}" presName="parTrans" presStyleLbl="sibTrans2D1" presStyleIdx="6" presStyleCnt="7" custScaleX="92530" custScaleY="99869"/>
      <dgm:spPr/>
      <dgm:t>
        <a:bodyPr/>
        <a:lstStyle/>
        <a:p>
          <a:endParaRPr lang="uk-UA"/>
        </a:p>
      </dgm:t>
    </dgm:pt>
    <dgm:pt modelId="{F988B738-302E-4064-BA01-827036F245A4}" type="pres">
      <dgm:prSet presAssocID="{87A37A56-56C8-40D1-80C1-87E65FF96B67}" presName="connectorText" presStyleLbl="sibTrans2D1" presStyleIdx="6" presStyleCnt="7"/>
      <dgm:spPr/>
      <dgm:t>
        <a:bodyPr/>
        <a:lstStyle/>
        <a:p>
          <a:endParaRPr lang="uk-UA"/>
        </a:p>
      </dgm:t>
    </dgm:pt>
    <dgm:pt modelId="{30DC7FD0-72B1-4573-A8A6-0BED26FC3F70}" type="pres">
      <dgm:prSet presAssocID="{8430DD88-E00C-4E00-9B18-DC2523925D8C}" presName="node" presStyleLbl="node1" presStyleIdx="6" presStyleCnt="7" custScaleX="119663" custScaleY="104916" custRadScaleRad="165923" custRadScaleInc="-3221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F93DC14-8FC9-4B48-A94B-31F0DA38A6F7}" srcId="{F6CA858A-1C6B-4FAF-9606-E54157386008}" destId="{D28D2EAA-DC1D-4BBC-A917-7D71AF51E8AE}" srcOrd="4" destOrd="0" parTransId="{84A07981-9DBC-4FCD-B24C-6ADA8AA3848D}" sibTransId="{C471AFD0-7F22-46E2-9581-4AC19B2123A7}"/>
    <dgm:cxn modelId="{34F194C6-90DA-47D6-A178-DC6E66B41EE7}" type="presOf" srcId="{883BCFEB-59B8-4EC9-B08A-B9E64FE7E761}" destId="{A11C41F5-8A64-47E6-857F-97976E20D035}" srcOrd="1" destOrd="0" presId="urn:microsoft.com/office/officeart/2005/8/layout/radial5"/>
    <dgm:cxn modelId="{A921A19A-AD16-4806-A2C1-7C32CEF3092B}" type="presOf" srcId="{DB4DBA14-AF98-4E2C-996A-6B6E3332101A}" destId="{BD877333-3D9A-4D53-B13F-33501DC5F0FE}" srcOrd="1" destOrd="0" presId="urn:microsoft.com/office/officeart/2005/8/layout/radial5"/>
    <dgm:cxn modelId="{871CEA44-E205-46E0-BCC9-95FD9F9775AD}" srcId="{F6CA858A-1C6B-4FAF-9606-E54157386008}" destId="{233382BB-BC89-4F48-AFB8-E6BDEA6183E1}" srcOrd="0" destOrd="0" parTransId="{5682BF9D-9754-4492-A68E-1B8AF6CB996C}" sibTransId="{0AFD1F59-6F36-49B8-B17A-E4F436EFDFC5}"/>
    <dgm:cxn modelId="{85F353D4-C826-4F17-BD64-B11B9E43038F}" type="presOf" srcId="{4C1F40C3-D400-49CC-A240-E43E7A93F804}" destId="{7E252729-24CF-4275-8DE1-9510A8543CFF}" srcOrd="0" destOrd="0" presId="urn:microsoft.com/office/officeart/2005/8/layout/radial5"/>
    <dgm:cxn modelId="{A7294C8E-EB20-47E5-9DB3-E1366D0BBCE7}" type="presOf" srcId="{F6CA858A-1C6B-4FAF-9606-E54157386008}" destId="{11763694-93E1-4D48-BEF4-5B743C0FC0BC}" srcOrd="0" destOrd="0" presId="urn:microsoft.com/office/officeart/2005/8/layout/radial5"/>
    <dgm:cxn modelId="{1A32CFF6-9BA0-4947-BC9B-5A15222EE189}" type="presOf" srcId="{A766F87C-D14D-42BF-915C-D46DD5DE25CE}" destId="{414053AB-8580-4DFB-A95B-0201BFE6A139}" srcOrd="1" destOrd="0" presId="urn:microsoft.com/office/officeart/2005/8/layout/radial5"/>
    <dgm:cxn modelId="{45E9E55E-A561-4461-9659-C66FD214FAB9}" type="presOf" srcId="{ADF8F2B3-C370-49D6-8A2D-C12960807F0A}" destId="{4CEDECB0-6CE0-4BA0-957A-C5DF96B7CD5F}" srcOrd="1" destOrd="0" presId="urn:microsoft.com/office/officeart/2005/8/layout/radial5"/>
    <dgm:cxn modelId="{43B953AF-9C0B-46A4-9504-08DE05C6B108}" type="presOf" srcId="{4C1F40C3-D400-49CC-A240-E43E7A93F804}" destId="{6F389C04-0024-431C-BE96-78B86E0884DB}" srcOrd="1" destOrd="0" presId="urn:microsoft.com/office/officeart/2005/8/layout/radial5"/>
    <dgm:cxn modelId="{D57B1A1C-ECAE-4B0A-96BE-0811124DC366}" srcId="{233382BB-BC89-4F48-AFB8-E6BDEA6183E1}" destId="{61D01545-C6FB-46B8-A012-7F1BB79038B5}" srcOrd="5" destOrd="0" parTransId="{4C1F40C3-D400-49CC-A240-E43E7A93F804}" sibTransId="{F30DA844-9E4E-4A77-99B3-7E8245800A5E}"/>
    <dgm:cxn modelId="{8B35A7F2-E970-4870-8967-424AD42F7C08}" type="presOf" srcId="{613DAA20-E5E4-456A-99D1-C8BD43591B69}" destId="{C4311BE4-F6F1-4866-939C-2C52AA17B0A5}" srcOrd="0" destOrd="0" presId="urn:microsoft.com/office/officeart/2005/8/layout/radial5"/>
    <dgm:cxn modelId="{381F7184-8A6C-466B-A43A-1815ABD0A15A}" type="presOf" srcId="{883BCFEB-59B8-4EC9-B08A-B9E64FE7E761}" destId="{7C300033-58F4-4D88-BB98-39B650A7E231}" srcOrd="0" destOrd="0" presId="urn:microsoft.com/office/officeart/2005/8/layout/radial5"/>
    <dgm:cxn modelId="{360C3078-9263-4FC6-85CA-4066C990A498}" srcId="{233382BB-BC89-4F48-AFB8-E6BDEA6183E1}" destId="{8430DD88-E00C-4E00-9B18-DC2523925D8C}" srcOrd="6" destOrd="0" parTransId="{87A37A56-56C8-40D1-80C1-87E65FF96B67}" sibTransId="{7D2D9B80-184E-4E26-9C1C-F55C025C7608}"/>
    <dgm:cxn modelId="{9F5FEB0C-508B-4995-800F-8301CC7E4023}" type="presOf" srcId="{AD0FAB72-F929-40B9-81D8-334DD57D9472}" destId="{251508D1-0216-45E5-B88C-20245C16C736}" srcOrd="0" destOrd="0" presId="urn:microsoft.com/office/officeart/2005/8/layout/radial5"/>
    <dgm:cxn modelId="{4CCB765D-857E-4C1A-86C8-213CE798F36E}" srcId="{233382BB-BC89-4F48-AFB8-E6BDEA6183E1}" destId="{AD0FAB72-F929-40B9-81D8-334DD57D9472}" srcOrd="3" destOrd="0" parTransId="{A766F87C-D14D-42BF-915C-D46DD5DE25CE}" sibTransId="{821F2E41-6CB6-4E48-8C75-41F5AAA8E068}"/>
    <dgm:cxn modelId="{C25FB5EC-35C9-495E-8C85-9632197877F7}" srcId="{F6CA858A-1C6B-4FAF-9606-E54157386008}" destId="{28DF7975-0AFA-4C0D-BE0C-B715849AA753}" srcOrd="2" destOrd="0" parTransId="{BA1CCD50-E7E5-4586-81D0-05A09C0F8F91}" sibTransId="{7F210F48-CD2D-41EA-B503-8DB5618DE67D}"/>
    <dgm:cxn modelId="{8C14FBE8-9E66-407C-8606-4CCDB97B562C}" type="presOf" srcId="{A766F87C-D14D-42BF-915C-D46DD5DE25CE}" destId="{15716492-DF4E-4AEC-A591-CEB51E4471E4}" srcOrd="0" destOrd="0" presId="urn:microsoft.com/office/officeart/2005/8/layout/radial5"/>
    <dgm:cxn modelId="{2A650DDB-FB96-4BE9-9FCA-A96991F2F08C}" type="presOf" srcId="{8430DD88-E00C-4E00-9B18-DC2523925D8C}" destId="{30DC7FD0-72B1-4573-A8A6-0BED26FC3F70}" srcOrd="0" destOrd="0" presId="urn:microsoft.com/office/officeart/2005/8/layout/radial5"/>
    <dgm:cxn modelId="{7B8ECB4F-87CC-467E-A50E-135299D08E6A}" srcId="{233382BB-BC89-4F48-AFB8-E6BDEA6183E1}" destId="{9144A30E-3855-4FDE-97E4-0E50142F4B97}" srcOrd="0" destOrd="0" parTransId="{883BCFEB-59B8-4EC9-B08A-B9E64FE7E761}" sibTransId="{A885FD7E-5B72-4CB8-9AF8-B91CC05410A2}"/>
    <dgm:cxn modelId="{5FE44CA3-D41B-47EA-B679-B7883E9F2093}" type="presOf" srcId="{87A37A56-56C8-40D1-80C1-87E65FF96B67}" destId="{F988B738-302E-4064-BA01-827036F245A4}" srcOrd="1" destOrd="0" presId="urn:microsoft.com/office/officeart/2005/8/layout/radial5"/>
    <dgm:cxn modelId="{DF58CC9A-B188-44EB-AED0-0423FD455D84}" type="presOf" srcId="{B37E2516-1A65-4137-B049-39461626B06B}" destId="{3A89B4AB-479E-4EB5-876C-78F958E4C30A}" srcOrd="0" destOrd="0" presId="urn:microsoft.com/office/officeart/2005/8/layout/radial5"/>
    <dgm:cxn modelId="{D913651B-BE4C-4A09-B5A4-07270A372DD9}" srcId="{F6CA858A-1C6B-4FAF-9606-E54157386008}" destId="{49270E14-2F2C-49F4-B87F-984E0E650C09}" srcOrd="1" destOrd="0" parTransId="{498A500E-617B-4EC8-8B43-7F5B98C20AB5}" sibTransId="{B33B70F9-53E4-4799-A16F-8AFAA7C156D0}"/>
    <dgm:cxn modelId="{8C997352-9447-4FF4-8487-503B052D74C2}" type="presOf" srcId="{ADF8F2B3-C370-49D6-8A2D-C12960807F0A}" destId="{294FD924-330E-4509-885D-E53A24EB9FA7}" srcOrd="0" destOrd="0" presId="urn:microsoft.com/office/officeart/2005/8/layout/radial5"/>
    <dgm:cxn modelId="{62193491-E98E-4546-9288-86F8CFF27813}" srcId="{233382BB-BC89-4F48-AFB8-E6BDEA6183E1}" destId="{613DAA20-E5E4-456A-99D1-C8BD43591B69}" srcOrd="1" destOrd="0" parTransId="{ADF8F2B3-C370-49D6-8A2D-C12960807F0A}" sibTransId="{1DBDB0F9-BA32-4361-833E-48D6E1BF234A}"/>
    <dgm:cxn modelId="{E849117C-B72D-4D58-B324-EC772EB9FFEE}" srcId="{F6CA858A-1C6B-4FAF-9606-E54157386008}" destId="{897C93E6-65B5-4541-87E1-3A892280D504}" srcOrd="3" destOrd="0" parTransId="{EF2DFF7F-76A1-453C-B78B-A319100B307C}" sibTransId="{D15B84C1-C29C-4EF7-94F6-687E9E723B81}"/>
    <dgm:cxn modelId="{E09594C3-D8ED-4884-B7BE-ECC0C8A1375E}" type="presOf" srcId="{380B4C3D-FCA7-46C8-8223-D8AFC694091F}" destId="{A232B738-A64E-4FF1-8287-E9856B96C810}" srcOrd="0" destOrd="0" presId="urn:microsoft.com/office/officeart/2005/8/layout/radial5"/>
    <dgm:cxn modelId="{C8FA95B4-234F-4B0A-A28E-0C802F37D5A0}" type="presOf" srcId="{9144A30E-3855-4FDE-97E4-0E50142F4B97}" destId="{F60F4F5E-B15C-4C6C-83E0-D3A23BAFE197}" srcOrd="0" destOrd="0" presId="urn:microsoft.com/office/officeart/2005/8/layout/radial5"/>
    <dgm:cxn modelId="{76C6B48A-11AB-49BB-AA11-D8AC766DC831}" type="presOf" srcId="{380B4C3D-FCA7-46C8-8223-D8AFC694091F}" destId="{E906021C-1595-4B2D-A133-221F0CB803A9}" srcOrd="1" destOrd="0" presId="urn:microsoft.com/office/officeart/2005/8/layout/radial5"/>
    <dgm:cxn modelId="{2EF57E6D-7E45-4E90-B13F-4CAB90A7426C}" type="presOf" srcId="{87A37A56-56C8-40D1-80C1-87E65FF96B67}" destId="{3A61568E-9972-4551-BCD9-ECB6D2B3A867}" srcOrd="0" destOrd="0" presId="urn:microsoft.com/office/officeart/2005/8/layout/radial5"/>
    <dgm:cxn modelId="{22789B95-0CD0-4D28-BA5E-311B1C0CEDD6}" type="presOf" srcId="{B0106339-80E8-426A-9733-5466DD4F8431}" destId="{88CC04F9-C8E9-4291-8CCC-4828170A6B55}" srcOrd="0" destOrd="0" presId="urn:microsoft.com/office/officeart/2005/8/layout/radial5"/>
    <dgm:cxn modelId="{A9025C45-4989-413E-A9D2-92B5CEEA7CA1}" type="presOf" srcId="{DB4DBA14-AF98-4E2C-996A-6B6E3332101A}" destId="{754B2F50-1125-471B-B6B4-F6A196347E7F}" srcOrd="0" destOrd="0" presId="urn:microsoft.com/office/officeart/2005/8/layout/radial5"/>
    <dgm:cxn modelId="{CC5B56A2-F1A9-4F7E-8645-202D60B006DB}" srcId="{F6CA858A-1C6B-4FAF-9606-E54157386008}" destId="{E9A92F06-702B-48DA-B630-9758E2BF54D2}" srcOrd="5" destOrd="0" parTransId="{ED0DB9CD-E691-47BA-A80C-F86F21181B29}" sibTransId="{B75CEF1F-55DF-48A6-A7CC-1FAAB5FCE7E3}"/>
    <dgm:cxn modelId="{FEC36B19-579F-4FAA-85E5-6BCFDFB533FC}" type="presOf" srcId="{233382BB-BC89-4F48-AFB8-E6BDEA6183E1}" destId="{0A18FF05-152C-41BF-9512-3BB81568D95F}" srcOrd="0" destOrd="0" presId="urn:microsoft.com/office/officeart/2005/8/layout/radial5"/>
    <dgm:cxn modelId="{67075355-BED8-4AB8-9DF1-F932D951804F}" srcId="{233382BB-BC89-4F48-AFB8-E6BDEA6183E1}" destId="{B37E2516-1A65-4137-B049-39461626B06B}" srcOrd="2" destOrd="0" parTransId="{380B4C3D-FCA7-46C8-8223-D8AFC694091F}" sibTransId="{AFAF7928-61B2-4EB6-8A50-CCE931144C21}"/>
    <dgm:cxn modelId="{E12CA9D0-3A23-491C-89A1-A8869DA3FF59}" type="presOf" srcId="{61D01545-C6FB-46B8-A012-7F1BB79038B5}" destId="{BAA2E175-E579-4E50-AC31-EA261AB8F575}" srcOrd="0" destOrd="0" presId="urn:microsoft.com/office/officeart/2005/8/layout/radial5"/>
    <dgm:cxn modelId="{FF4A69CF-29E2-4D39-910C-1D5852AEA86D}" srcId="{233382BB-BC89-4F48-AFB8-E6BDEA6183E1}" destId="{B0106339-80E8-426A-9733-5466DD4F8431}" srcOrd="4" destOrd="0" parTransId="{DB4DBA14-AF98-4E2C-996A-6B6E3332101A}" sibTransId="{FE17642F-066B-4661-9834-E86215FEAC8F}"/>
    <dgm:cxn modelId="{3CE50488-7797-4952-BEA5-0E4B85167D5C}" type="presParOf" srcId="{11763694-93E1-4D48-BEF4-5B743C0FC0BC}" destId="{0A18FF05-152C-41BF-9512-3BB81568D95F}" srcOrd="0" destOrd="0" presId="urn:microsoft.com/office/officeart/2005/8/layout/radial5"/>
    <dgm:cxn modelId="{88211BF8-4987-4F52-93F1-9D64420D2833}" type="presParOf" srcId="{11763694-93E1-4D48-BEF4-5B743C0FC0BC}" destId="{7C300033-58F4-4D88-BB98-39B650A7E231}" srcOrd="1" destOrd="0" presId="urn:microsoft.com/office/officeart/2005/8/layout/radial5"/>
    <dgm:cxn modelId="{A47EF285-2640-4A35-BA6C-0818C0C3D924}" type="presParOf" srcId="{7C300033-58F4-4D88-BB98-39B650A7E231}" destId="{A11C41F5-8A64-47E6-857F-97976E20D035}" srcOrd="0" destOrd="0" presId="urn:microsoft.com/office/officeart/2005/8/layout/radial5"/>
    <dgm:cxn modelId="{7FA0A0AF-DD35-4166-94DD-1E9B42E60614}" type="presParOf" srcId="{11763694-93E1-4D48-BEF4-5B743C0FC0BC}" destId="{F60F4F5E-B15C-4C6C-83E0-D3A23BAFE197}" srcOrd="2" destOrd="0" presId="urn:microsoft.com/office/officeart/2005/8/layout/radial5"/>
    <dgm:cxn modelId="{55BE89A0-9C67-4C87-8B61-4E85A1E94EC4}" type="presParOf" srcId="{11763694-93E1-4D48-BEF4-5B743C0FC0BC}" destId="{294FD924-330E-4509-885D-E53A24EB9FA7}" srcOrd="3" destOrd="0" presId="urn:microsoft.com/office/officeart/2005/8/layout/radial5"/>
    <dgm:cxn modelId="{A484EF70-0325-4EAB-A4A9-3BF207B30E0A}" type="presParOf" srcId="{294FD924-330E-4509-885D-E53A24EB9FA7}" destId="{4CEDECB0-6CE0-4BA0-957A-C5DF96B7CD5F}" srcOrd="0" destOrd="0" presId="urn:microsoft.com/office/officeart/2005/8/layout/radial5"/>
    <dgm:cxn modelId="{55255933-A842-4AFA-95B8-73599D27BB6A}" type="presParOf" srcId="{11763694-93E1-4D48-BEF4-5B743C0FC0BC}" destId="{C4311BE4-F6F1-4866-939C-2C52AA17B0A5}" srcOrd="4" destOrd="0" presId="urn:microsoft.com/office/officeart/2005/8/layout/radial5"/>
    <dgm:cxn modelId="{AF7CC9D6-B69F-4EF0-BD88-64238776E71A}" type="presParOf" srcId="{11763694-93E1-4D48-BEF4-5B743C0FC0BC}" destId="{A232B738-A64E-4FF1-8287-E9856B96C810}" srcOrd="5" destOrd="0" presId="urn:microsoft.com/office/officeart/2005/8/layout/radial5"/>
    <dgm:cxn modelId="{0F3D56DD-CEF7-42D7-8F42-5D5ECB7254CD}" type="presParOf" srcId="{A232B738-A64E-4FF1-8287-E9856B96C810}" destId="{E906021C-1595-4B2D-A133-221F0CB803A9}" srcOrd="0" destOrd="0" presId="urn:microsoft.com/office/officeart/2005/8/layout/radial5"/>
    <dgm:cxn modelId="{1EBD2D1B-49D5-425F-998B-6F3CB67E6101}" type="presParOf" srcId="{11763694-93E1-4D48-BEF4-5B743C0FC0BC}" destId="{3A89B4AB-479E-4EB5-876C-78F958E4C30A}" srcOrd="6" destOrd="0" presId="urn:microsoft.com/office/officeart/2005/8/layout/radial5"/>
    <dgm:cxn modelId="{919C1E4B-9E2D-4A9E-8F9B-E5E4C1A18BC6}" type="presParOf" srcId="{11763694-93E1-4D48-BEF4-5B743C0FC0BC}" destId="{15716492-DF4E-4AEC-A591-CEB51E4471E4}" srcOrd="7" destOrd="0" presId="urn:microsoft.com/office/officeart/2005/8/layout/radial5"/>
    <dgm:cxn modelId="{A9128A10-3BCB-4E9A-9C82-50BEE29D99A8}" type="presParOf" srcId="{15716492-DF4E-4AEC-A591-CEB51E4471E4}" destId="{414053AB-8580-4DFB-A95B-0201BFE6A139}" srcOrd="0" destOrd="0" presId="urn:microsoft.com/office/officeart/2005/8/layout/radial5"/>
    <dgm:cxn modelId="{B7F41FC4-A704-4FB8-87F5-325A26916F40}" type="presParOf" srcId="{11763694-93E1-4D48-BEF4-5B743C0FC0BC}" destId="{251508D1-0216-45E5-B88C-20245C16C736}" srcOrd="8" destOrd="0" presId="urn:microsoft.com/office/officeart/2005/8/layout/radial5"/>
    <dgm:cxn modelId="{7C2A9C7F-5CDF-424A-A9C0-D1DB4083F5EE}" type="presParOf" srcId="{11763694-93E1-4D48-BEF4-5B743C0FC0BC}" destId="{754B2F50-1125-471B-B6B4-F6A196347E7F}" srcOrd="9" destOrd="0" presId="urn:microsoft.com/office/officeart/2005/8/layout/radial5"/>
    <dgm:cxn modelId="{F8868AEB-E2E8-41F6-BB3C-632BCB0EC370}" type="presParOf" srcId="{754B2F50-1125-471B-B6B4-F6A196347E7F}" destId="{BD877333-3D9A-4D53-B13F-33501DC5F0FE}" srcOrd="0" destOrd="0" presId="urn:microsoft.com/office/officeart/2005/8/layout/radial5"/>
    <dgm:cxn modelId="{D3D95E3D-F996-4E3B-B147-46BFE627EB95}" type="presParOf" srcId="{11763694-93E1-4D48-BEF4-5B743C0FC0BC}" destId="{88CC04F9-C8E9-4291-8CCC-4828170A6B55}" srcOrd="10" destOrd="0" presId="urn:microsoft.com/office/officeart/2005/8/layout/radial5"/>
    <dgm:cxn modelId="{DDE52901-560F-4B9D-B33E-BB3C7F1DE7C1}" type="presParOf" srcId="{11763694-93E1-4D48-BEF4-5B743C0FC0BC}" destId="{7E252729-24CF-4275-8DE1-9510A8543CFF}" srcOrd="11" destOrd="0" presId="urn:microsoft.com/office/officeart/2005/8/layout/radial5"/>
    <dgm:cxn modelId="{E449B2EB-47C7-4486-8D17-6C2BD089477B}" type="presParOf" srcId="{7E252729-24CF-4275-8DE1-9510A8543CFF}" destId="{6F389C04-0024-431C-BE96-78B86E0884DB}" srcOrd="0" destOrd="0" presId="urn:microsoft.com/office/officeart/2005/8/layout/radial5"/>
    <dgm:cxn modelId="{870C4DAA-E49D-4AA1-8332-64A9D66A3D39}" type="presParOf" srcId="{11763694-93E1-4D48-BEF4-5B743C0FC0BC}" destId="{BAA2E175-E579-4E50-AC31-EA261AB8F575}" srcOrd="12" destOrd="0" presId="urn:microsoft.com/office/officeart/2005/8/layout/radial5"/>
    <dgm:cxn modelId="{49BE2CD0-FDB0-4BE9-AD66-F80CA36B5F39}" type="presParOf" srcId="{11763694-93E1-4D48-BEF4-5B743C0FC0BC}" destId="{3A61568E-9972-4551-BCD9-ECB6D2B3A867}" srcOrd="13" destOrd="0" presId="urn:microsoft.com/office/officeart/2005/8/layout/radial5"/>
    <dgm:cxn modelId="{E528942C-C062-47C1-B9D1-325A1D5C8496}" type="presParOf" srcId="{3A61568E-9972-4551-BCD9-ECB6D2B3A867}" destId="{F988B738-302E-4064-BA01-827036F245A4}" srcOrd="0" destOrd="0" presId="urn:microsoft.com/office/officeart/2005/8/layout/radial5"/>
    <dgm:cxn modelId="{A3F1778A-CCBC-4188-8E1C-025B55822AD9}" type="presParOf" srcId="{11763694-93E1-4D48-BEF4-5B743C0FC0BC}" destId="{30DC7FD0-72B1-4573-A8A6-0BED26FC3F70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41051-6C66-4BC5-A786-0E817FCE39C5}">
      <dsp:nvSpPr>
        <dsp:cNvPr id="0" name=""/>
        <dsp:cNvSpPr/>
      </dsp:nvSpPr>
      <dsp:spPr>
        <a:xfrm>
          <a:off x="2170747" y="931143"/>
          <a:ext cx="1563379" cy="4304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300"/>
              </a:lnTo>
              <a:lnTo>
                <a:pt x="1563379" y="290300"/>
              </a:lnTo>
              <a:lnTo>
                <a:pt x="1563379" y="43047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480956-10A7-4BA2-818B-DB14FD39D815}">
      <dsp:nvSpPr>
        <dsp:cNvPr id="0" name=""/>
        <dsp:cNvSpPr/>
      </dsp:nvSpPr>
      <dsp:spPr>
        <a:xfrm>
          <a:off x="2125027" y="931143"/>
          <a:ext cx="91440" cy="4304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0300"/>
              </a:lnTo>
              <a:lnTo>
                <a:pt x="62734" y="290300"/>
              </a:lnTo>
              <a:lnTo>
                <a:pt x="62734" y="43047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35ADE3-1D29-4291-89E0-836549B3D653}">
      <dsp:nvSpPr>
        <dsp:cNvPr id="0" name=""/>
        <dsp:cNvSpPr/>
      </dsp:nvSpPr>
      <dsp:spPr>
        <a:xfrm>
          <a:off x="610738" y="931143"/>
          <a:ext cx="1560009" cy="430478"/>
        </a:xfrm>
        <a:custGeom>
          <a:avLst/>
          <a:gdLst/>
          <a:ahLst/>
          <a:cxnLst/>
          <a:rect l="0" t="0" r="0" b="0"/>
          <a:pathLst>
            <a:path>
              <a:moveTo>
                <a:pt x="1560009" y="0"/>
              </a:moveTo>
              <a:lnTo>
                <a:pt x="1560009" y="290300"/>
              </a:lnTo>
              <a:lnTo>
                <a:pt x="0" y="290300"/>
              </a:lnTo>
              <a:lnTo>
                <a:pt x="0" y="43047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407DCB-6765-4C9C-A529-099C6BF91CB2}">
      <dsp:nvSpPr>
        <dsp:cNvPr id="0" name=""/>
        <dsp:cNvSpPr/>
      </dsp:nvSpPr>
      <dsp:spPr>
        <a:xfrm>
          <a:off x="1503235" y="263631"/>
          <a:ext cx="1335024" cy="667512"/>
        </a:xfrm>
        <a:prstGeom prst="rect">
          <a:avLst/>
        </a:prstGeom>
        <a:gradFill rotWithShape="1">
          <a:gsLst>
            <a:gs pos="0">
              <a:schemeClr val="accent3">
                <a:tint val="96000"/>
                <a:lumMod val="100000"/>
              </a:schemeClr>
            </a:gs>
            <a:gs pos="78000">
              <a:schemeClr val="accent3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</a:t>
          </a:r>
          <a:endParaRPr lang="uk-UA" sz="4000" kern="1200" dirty="0"/>
        </a:p>
      </dsp:txBody>
      <dsp:txXfrm>
        <a:off x="1503235" y="263631"/>
        <a:ext cx="1335024" cy="667512"/>
      </dsp:txXfrm>
    </dsp:sp>
    <dsp:sp modelId="{2FF7DD9D-0FF6-4AF6-BF3A-CCC7D87C5D0A}">
      <dsp:nvSpPr>
        <dsp:cNvPr id="0" name=""/>
        <dsp:cNvSpPr/>
      </dsp:nvSpPr>
      <dsp:spPr>
        <a:xfrm>
          <a:off x="2014" y="1361621"/>
          <a:ext cx="1217448" cy="1143688"/>
        </a:xfrm>
        <a:prstGeom prst="rect">
          <a:avLst/>
        </a:prstGeom>
        <a:gradFill rotWithShape="1">
          <a:gsLst>
            <a:gs pos="0">
              <a:schemeClr val="accent3">
                <a:tint val="96000"/>
                <a:lumMod val="100000"/>
              </a:schemeClr>
            </a:gs>
            <a:gs pos="78000">
              <a:schemeClr val="accent3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учні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коуч</a:t>
          </a: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фасилітатор</a:t>
          </a: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uk-UA" kern="1200" dirty="0"/>
        </a:p>
      </dsp:txBody>
      <dsp:txXfrm>
        <a:off x="2014" y="1361621"/>
        <a:ext cx="1217448" cy="1143688"/>
      </dsp:txXfrm>
    </dsp:sp>
    <dsp:sp modelId="{E3F8F970-B67B-45A5-93F4-024B2D0F0697}">
      <dsp:nvSpPr>
        <dsp:cNvPr id="0" name=""/>
        <dsp:cNvSpPr/>
      </dsp:nvSpPr>
      <dsp:spPr>
        <a:xfrm>
          <a:off x="1499818" y="1361621"/>
          <a:ext cx="1375889" cy="1172538"/>
        </a:xfrm>
        <a:prstGeom prst="rect">
          <a:avLst/>
        </a:prstGeom>
        <a:gradFill rotWithShape="1">
          <a:gsLst>
            <a:gs pos="0">
              <a:schemeClr val="accent3">
                <a:tint val="96000"/>
                <a:lumMod val="100000"/>
              </a:schemeClr>
            </a:gs>
            <a:gs pos="78000">
              <a:schemeClr val="accent3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колег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друг, порадник, наставник</a:t>
          </a:r>
          <a:b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uk-UA" kern="1200" dirty="0"/>
        </a:p>
      </dsp:txBody>
      <dsp:txXfrm>
        <a:off x="1499818" y="1361621"/>
        <a:ext cx="1375889" cy="1172538"/>
      </dsp:txXfrm>
    </dsp:sp>
    <dsp:sp modelId="{8175AA0F-88A4-4D0B-B366-B76974A24A99}">
      <dsp:nvSpPr>
        <dsp:cNvPr id="0" name=""/>
        <dsp:cNvSpPr/>
      </dsp:nvSpPr>
      <dsp:spPr>
        <a:xfrm>
          <a:off x="3156062" y="1361621"/>
          <a:ext cx="1156130" cy="1011180"/>
        </a:xfrm>
        <a:prstGeom prst="rect">
          <a:avLst/>
        </a:prstGeom>
        <a:gradFill rotWithShape="1">
          <a:gsLst>
            <a:gs pos="0">
              <a:schemeClr val="accent3">
                <a:tint val="96000"/>
                <a:lumMod val="100000"/>
              </a:schemeClr>
            </a:gs>
            <a:gs pos="78000">
              <a:schemeClr val="accent3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родини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дружина, мама</a:t>
          </a:r>
          <a:endParaRPr lang="uk-UA" kern="1200" dirty="0"/>
        </a:p>
      </dsp:txBody>
      <dsp:txXfrm>
        <a:off x="3156062" y="1361621"/>
        <a:ext cx="1156130" cy="1011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06D61-BC8B-486D-9AB3-3A69F9B87BED}">
      <dsp:nvSpPr>
        <dsp:cNvPr id="0" name=""/>
        <dsp:cNvSpPr/>
      </dsp:nvSpPr>
      <dsp:spPr>
        <a:xfrm>
          <a:off x="-3497904" y="-527837"/>
          <a:ext cx="4170334" cy="4170334"/>
        </a:xfrm>
        <a:prstGeom prst="blockArc">
          <a:avLst>
            <a:gd name="adj1" fmla="val 18900000"/>
            <a:gd name="adj2" fmla="val 2700000"/>
            <a:gd name="adj3" fmla="val 518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422F57-785E-44FB-BBDE-661B8373BCEA}">
      <dsp:nvSpPr>
        <dsp:cNvPr id="0" name=""/>
        <dsp:cNvSpPr/>
      </dsp:nvSpPr>
      <dsp:spPr>
        <a:xfrm>
          <a:off x="258423" y="9886"/>
          <a:ext cx="5424549" cy="534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253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Робота в групах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258423" y="9886"/>
        <a:ext cx="5424549" cy="534513"/>
      </dsp:txXfrm>
    </dsp:sp>
    <dsp:sp modelId="{E24CFF9A-540C-4E84-A0CC-0A4CD3C24929}">
      <dsp:nvSpPr>
        <dsp:cNvPr id="0" name=""/>
        <dsp:cNvSpPr/>
      </dsp:nvSpPr>
      <dsp:spPr>
        <a:xfrm>
          <a:off x="42753" y="115419"/>
          <a:ext cx="351579" cy="3515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C8A58E-B804-4814-B438-1901AE358588}">
      <dsp:nvSpPr>
        <dsp:cNvPr id="0" name=""/>
        <dsp:cNvSpPr/>
      </dsp:nvSpPr>
      <dsp:spPr>
        <a:xfrm>
          <a:off x="473252" y="437670"/>
          <a:ext cx="5169839" cy="551364"/>
        </a:xfrm>
        <a:prstGeom prst="rect">
          <a:avLst/>
        </a:prstGeom>
        <a:solidFill>
          <a:schemeClr val="accent5"/>
        </a:solidFill>
        <a:ln w="19050" cap="rnd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223253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Робота в парах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473252" y="437670"/>
        <a:ext cx="5169839" cy="551364"/>
      </dsp:txXfrm>
    </dsp:sp>
    <dsp:sp modelId="{B181BADC-6894-4BD3-9314-1A862B8CB467}">
      <dsp:nvSpPr>
        <dsp:cNvPr id="0" name=""/>
        <dsp:cNvSpPr/>
      </dsp:nvSpPr>
      <dsp:spPr>
        <a:xfrm>
          <a:off x="297462" y="537562"/>
          <a:ext cx="351579" cy="351579"/>
        </a:xfrm>
        <a:prstGeom prst="ellipse">
          <a:avLst/>
        </a:prstGeom>
        <a:solidFill>
          <a:schemeClr val="lt1"/>
        </a:solidFill>
        <a:ln w="19050" cap="rnd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2C0173CD-91E5-4536-B5CA-F3F33EF4DE23}">
      <dsp:nvSpPr>
        <dsp:cNvPr id="0" name=""/>
        <dsp:cNvSpPr/>
      </dsp:nvSpPr>
      <dsp:spPr>
        <a:xfrm>
          <a:off x="612832" y="915972"/>
          <a:ext cx="5030260" cy="438428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223253" tIns="30480" rIns="30480" bIns="304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2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Складання асоціативного куща, «хмари» слів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612832" y="915972"/>
        <a:ext cx="5030260" cy="438428"/>
      </dsp:txXfrm>
    </dsp:sp>
    <dsp:sp modelId="{4BC13930-9F49-4BA0-A81C-383C95076D3D}">
      <dsp:nvSpPr>
        <dsp:cNvPr id="0" name=""/>
        <dsp:cNvSpPr/>
      </dsp:nvSpPr>
      <dsp:spPr>
        <a:xfrm>
          <a:off x="437042" y="959396"/>
          <a:ext cx="351579" cy="3515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242414-FDEE-485D-9CEB-87A4CC0154FD}">
      <dsp:nvSpPr>
        <dsp:cNvPr id="0" name=""/>
        <dsp:cNvSpPr/>
      </dsp:nvSpPr>
      <dsp:spPr>
        <a:xfrm>
          <a:off x="657398" y="1338004"/>
          <a:ext cx="4985693" cy="438650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223253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Вправа «</a:t>
          </a:r>
          <a:r>
            <a:rPr lang="uk-UA" sz="14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Міфкрофон</a:t>
          </a: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657398" y="1338004"/>
        <a:ext cx="4985693" cy="438650"/>
      </dsp:txXfrm>
    </dsp:sp>
    <dsp:sp modelId="{3B4A18B9-563E-44D1-851D-0694AD11D364}">
      <dsp:nvSpPr>
        <dsp:cNvPr id="0" name=""/>
        <dsp:cNvSpPr/>
      </dsp:nvSpPr>
      <dsp:spPr>
        <a:xfrm>
          <a:off x="425338" y="1381539"/>
          <a:ext cx="351579" cy="3515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C2F732-2C96-425D-A22B-45A198B38D38}">
      <dsp:nvSpPr>
        <dsp:cNvPr id="0" name=""/>
        <dsp:cNvSpPr/>
      </dsp:nvSpPr>
      <dsp:spPr>
        <a:xfrm>
          <a:off x="612832" y="1774101"/>
          <a:ext cx="5030260" cy="410743"/>
        </a:xfrm>
        <a:prstGeom prst="rect">
          <a:avLst/>
        </a:prstGeom>
        <a:solidFill>
          <a:schemeClr val="accent4"/>
        </a:solidFill>
        <a:ln w="19050" cap="rnd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223253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Проєктна</a:t>
          </a: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діяльність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612832" y="1774101"/>
        <a:ext cx="5030260" cy="410743"/>
      </dsp:txXfrm>
    </dsp:sp>
    <dsp:sp modelId="{009945BA-4678-4E16-9B5A-CC01EE2F31AC}">
      <dsp:nvSpPr>
        <dsp:cNvPr id="0" name=""/>
        <dsp:cNvSpPr/>
      </dsp:nvSpPr>
      <dsp:spPr>
        <a:xfrm>
          <a:off x="437042" y="1803683"/>
          <a:ext cx="351579" cy="3515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C7AD2-678D-4789-B365-BEC539342F5A}">
      <dsp:nvSpPr>
        <dsp:cNvPr id="0" name=""/>
        <dsp:cNvSpPr/>
      </dsp:nvSpPr>
      <dsp:spPr>
        <a:xfrm>
          <a:off x="473252" y="2182065"/>
          <a:ext cx="5169839" cy="438481"/>
        </a:xfrm>
        <a:prstGeom prst="rect">
          <a:avLst/>
        </a:prstGeom>
        <a:solidFill>
          <a:schemeClr val="accent6"/>
        </a:solidFill>
        <a:ln w="19050" cap="rnd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223253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«Мозковий штурм»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473252" y="2182065"/>
        <a:ext cx="5169839" cy="438481"/>
      </dsp:txXfrm>
    </dsp:sp>
    <dsp:sp modelId="{7B3C7A84-F3F0-43A6-8773-9DFA8BF6A103}">
      <dsp:nvSpPr>
        <dsp:cNvPr id="0" name=""/>
        <dsp:cNvSpPr/>
      </dsp:nvSpPr>
      <dsp:spPr>
        <a:xfrm>
          <a:off x="297462" y="2225516"/>
          <a:ext cx="351579" cy="3515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06E491-CA16-4B93-B650-6D7309D6399E}">
      <dsp:nvSpPr>
        <dsp:cNvPr id="0" name=""/>
        <dsp:cNvSpPr/>
      </dsp:nvSpPr>
      <dsp:spPr>
        <a:xfrm>
          <a:off x="218542" y="2575960"/>
          <a:ext cx="5424549" cy="494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253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«Ажурна пилка»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218542" y="2575960"/>
        <a:ext cx="5424549" cy="494979"/>
      </dsp:txXfrm>
    </dsp:sp>
    <dsp:sp modelId="{E92665BA-D2A7-468B-8FBB-04B3925B64D3}">
      <dsp:nvSpPr>
        <dsp:cNvPr id="0" name=""/>
        <dsp:cNvSpPr/>
      </dsp:nvSpPr>
      <dsp:spPr>
        <a:xfrm>
          <a:off x="42753" y="2647660"/>
          <a:ext cx="351579" cy="3515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D6A17-F196-4C33-86DF-43A99DAC141D}">
      <dsp:nvSpPr>
        <dsp:cNvPr id="0" name=""/>
        <dsp:cNvSpPr/>
      </dsp:nvSpPr>
      <dsp:spPr>
        <a:xfrm>
          <a:off x="-2956762" y="-443875"/>
          <a:ext cx="3527496" cy="3527496"/>
        </a:xfrm>
        <a:prstGeom prst="blockArc">
          <a:avLst>
            <a:gd name="adj1" fmla="val 18900000"/>
            <a:gd name="adj2" fmla="val 2700000"/>
            <a:gd name="adj3" fmla="val 612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5D810D-EE36-41EA-A625-CD2F0984EBEA}">
      <dsp:nvSpPr>
        <dsp:cNvPr id="0" name=""/>
        <dsp:cNvSpPr/>
      </dsp:nvSpPr>
      <dsp:spPr>
        <a:xfrm>
          <a:off x="186159" y="25645"/>
          <a:ext cx="5507065" cy="447560"/>
        </a:xfrm>
        <a:prstGeom prst="rect">
          <a:avLst/>
        </a:prstGeom>
        <a:solidFill>
          <a:schemeClr val="accent1"/>
        </a:solidFill>
        <a:ln w="19050" cap="rnd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88750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uk-UA" sz="14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Гронування</a:t>
          </a: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186159" y="25645"/>
        <a:ext cx="5507065" cy="447560"/>
      </dsp:txXfrm>
    </dsp:sp>
    <dsp:sp modelId="{CB40669C-AD41-4A6D-A8CD-65341BD03E08}">
      <dsp:nvSpPr>
        <dsp:cNvPr id="0" name=""/>
        <dsp:cNvSpPr/>
      </dsp:nvSpPr>
      <dsp:spPr>
        <a:xfrm>
          <a:off x="37536" y="100803"/>
          <a:ext cx="297244" cy="2972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5AB0C7-C4B8-449D-9C9D-9054B62BD167}">
      <dsp:nvSpPr>
        <dsp:cNvPr id="0" name=""/>
        <dsp:cNvSpPr/>
      </dsp:nvSpPr>
      <dsp:spPr>
        <a:xfrm>
          <a:off x="401504" y="391405"/>
          <a:ext cx="5291720" cy="429846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88750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uk-UA" sz="14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Кубування</a:t>
          </a: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401504" y="391405"/>
        <a:ext cx="5291720" cy="429846"/>
      </dsp:txXfrm>
    </dsp:sp>
    <dsp:sp modelId="{A7F20498-CF40-4838-85DF-FFFA02F8A017}">
      <dsp:nvSpPr>
        <dsp:cNvPr id="0" name=""/>
        <dsp:cNvSpPr/>
      </dsp:nvSpPr>
      <dsp:spPr>
        <a:xfrm>
          <a:off x="252882" y="457706"/>
          <a:ext cx="297244" cy="2972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84BF53-5E69-4A29-957B-E28D50A45DE6}">
      <dsp:nvSpPr>
        <dsp:cNvPr id="0" name=""/>
        <dsp:cNvSpPr/>
      </dsp:nvSpPr>
      <dsp:spPr>
        <a:xfrm>
          <a:off x="551838" y="785300"/>
          <a:ext cx="5173712" cy="411610"/>
        </a:xfrm>
        <a:prstGeom prst="rect">
          <a:avLst/>
        </a:prstGeom>
        <a:solidFill>
          <a:schemeClr val="accent4"/>
        </a:solidFill>
        <a:ln w="19050" cap="rnd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88750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Рольові ігри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551838" y="785300"/>
        <a:ext cx="5173712" cy="411610"/>
      </dsp:txXfrm>
    </dsp:sp>
    <dsp:sp modelId="{C919A7C9-303C-4748-BD83-121EB432A389}">
      <dsp:nvSpPr>
        <dsp:cNvPr id="0" name=""/>
        <dsp:cNvSpPr/>
      </dsp:nvSpPr>
      <dsp:spPr>
        <a:xfrm>
          <a:off x="370890" y="814347"/>
          <a:ext cx="297244" cy="2972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31AE25-3289-43CF-AF68-85D29658C090}">
      <dsp:nvSpPr>
        <dsp:cNvPr id="0" name=""/>
        <dsp:cNvSpPr/>
      </dsp:nvSpPr>
      <dsp:spPr>
        <a:xfrm>
          <a:off x="557191" y="1136993"/>
          <a:ext cx="5136033" cy="365758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88750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Шкала думок 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557191" y="1136993"/>
        <a:ext cx="5136033" cy="365758"/>
      </dsp:txXfrm>
    </dsp:sp>
    <dsp:sp modelId="{649F2DDB-32C9-4397-A856-4591DE5C21A1}">
      <dsp:nvSpPr>
        <dsp:cNvPr id="0" name=""/>
        <dsp:cNvSpPr/>
      </dsp:nvSpPr>
      <dsp:spPr>
        <a:xfrm>
          <a:off x="408569" y="1171250"/>
          <a:ext cx="297244" cy="2972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0D1039-8ACC-44D0-B2B6-18BE3071BB9E}">
      <dsp:nvSpPr>
        <dsp:cNvPr id="0" name=""/>
        <dsp:cNvSpPr/>
      </dsp:nvSpPr>
      <dsp:spPr>
        <a:xfrm>
          <a:off x="519512" y="1458174"/>
          <a:ext cx="5173712" cy="437201"/>
        </a:xfrm>
        <a:prstGeom prst="rect">
          <a:avLst/>
        </a:prstGeom>
        <a:solidFill>
          <a:schemeClr val="accent5"/>
        </a:solidFill>
        <a:ln w="19050" cap="rnd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88750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 «Прес»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519512" y="1458174"/>
        <a:ext cx="5173712" cy="437201"/>
      </dsp:txXfrm>
    </dsp:sp>
    <dsp:sp modelId="{7C29633F-B6CC-49FE-8A2C-731ECD0323B4}">
      <dsp:nvSpPr>
        <dsp:cNvPr id="0" name=""/>
        <dsp:cNvSpPr/>
      </dsp:nvSpPr>
      <dsp:spPr>
        <a:xfrm>
          <a:off x="370890" y="1528153"/>
          <a:ext cx="297244" cy="2972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5B09C9-AEC1-4047-9F14-D13C22229807}">
      <dsp:nvSpPr>
        <dsp:cNvPr id="0" name=""/>
        <dsp:cNvSpPr/>
      </dsp:nvSpPr>
      <dsp:spPr>
        <a:xfrm>
          <a:off x="401504" y="1852070"/>
          <a:ext cx="5291720" cy="3626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750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Дискусії            Коло ідей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401504" y="1852070"/>
        <a:ext cx="5291720" cy="362693"/>
      </dsp:txXfrm>
    </dsp:sp>
    <dsp:sp modelId="{25C5AA6C-D84B-4EF0-8C48-04FF8D450502}">
      <dsp:nvSpPr>
        <dsp:cNvPr id="0" name=""/>
        <dsp:cNvSpPr/>
      </dsp:nvSpPr>
      <dsp:spPr>
        <a:xfrm>
          <a:off x="252882" y="1884794"/>
          <a:ext cx="297244" cy="2972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62E51E-EC0B-4067-AA1D-BB23D8FA5BC3}">
      <dsp:nvSpPr>
        <dsp:cNvPr id="0" name=""/>
        <dsp:cNvSpPr/>
      </dsp:nvSpPr>
      <dsp:spPr>
        <a:xfrm>
          <a:off x="186159" y="2189694"/>
          <a:ext cx="5507065" cy="401249"/>
        </a:xfrm>
        <a:prstGeom prst="rect">
          <a:avLst/>
        </a:prstGeom>
        <a:solidFill>
          <a:schemeClr val="accent6"/>
        </a:solidFill>
        <a:ln w="19050" cap="rnd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88750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 « </a:t>
          </a:r>
          <a:r>
            <a:rPr lang="uk-UA" sz="1400" b="1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Незакінчине</a:t>
          </a:r>
          <a:r>
            <a:rPr lang="uk-UA" sz="14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речення»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i="1" kern="1200" dirty="0"/>
        </a:p>
      </dsp:txBody>
      <dsp:txXfrm>
        <a:off x="186159" y="2189694"/>
        <a:ext cx="5507065" cy="401249"/>
      </dsp:txXfrm>
    </dsp:sp>
    <dsp:sp modelId="{C693432A-278F-4BF3-BA4F-700BB3D288F0}">
      <dsp:nvSpPr>
        <dsp:cNvPr id="0" name=""/>
        <dsp:cNvSpPr/>
      </dsp:nvSpPr>
      <dsp:spPr>
        <a:xfrm>
          <a:off x="134992" y="2307314"/>
          <a:ext cx="102332" cy="1660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4F0417-2072-4483-B0C4-8D161CFF6E83}">
      <dsp:nvSpPr>
        <dsp:cNvPr id="0" name=""/>
        <dsp:cNvSpPr/>
      </dsp:nvSpPr>
      <dsp:spPr>
        <a:xfrm>
          <a:off x="0" y="0"/>
          <a:ext cx="4600843" cy="2760506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ставити цілі і досягати їх;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шукати інформацію; 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складати правила і діяти за ними;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досліджувати ; 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робити висновки; 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конструювати; 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висловлювати свої думки; 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захоплюватися;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 dirty="0"/>
        </a:p>
      </dsp:txBody>
      <dsp:txXfrm>
        <a:off x="0" y="0"/>
        <a:ext cx="4600843" cy="2760506"/>
      </dsp:txXfrm>
    </dsp:sp>
    <dsp:sp modelId="{D79EB02B-5912-49CD-9C32-1C3441971779}">
      <dsp:nvSpPr>
        <dsp:cNvPr id="0" name=""/>
        <dsp:cNvSpPr/>
      </dsp:nvSpPr>
      <dsp:spPr>
        <a:xfrm>
          <a:off x="5063287" y="0"/>
          <a:ext cx="4600843" cy="2760506"/>
        </a:xfrm>
        <a:prstGeom prst="rect">
          <a:avLst/>
        </a:prstGeom>
        <a:solidFill>
          <a:srgbClr val="FFC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спілкуватися; 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поважати один одного;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аналізувати ; 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експериментувати</a:t>
          </a: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;  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брати участь в конкурсах, олімпіадах; 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оцінювати свої досягнення ;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розважатися ;</a:t>
          </a:r>
        </a:p>
        <a:p>
          <a:pPr marL="285750" lvl="0" indent="-28575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uk-UA" sz="1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відпочивати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 dirty="0"/>
        </a:p>
      </dsp:txBody>
      <dsp:txXfrm>
        <a:off x="5063287" y="0"/>
        <a:ext cx="4600843" cy="27605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18FF05-152C-41BF-9512-3BB81568D95F}">
      <dsp:nvSpPr>
        <dsp:cNvPr id="0" name=""/>
        <dsp:cNvSpPr/>
      </dsp:nvSpPr>
      <dsp:spPr>
        <a:xfrm>
          <a:off x="4408777" y="2048773"/>
          <a:ext cx="3001274" cy="26949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uk-UA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2800" b="1" i="1" u="none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Плани на наступні  5 років</a:t>
          </a:r>
          <a:endParaRPr lang="uk-UA" sz="2800" b="1" i="1" u="none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48303" y="2443433"/>
        <a:ext cx="2122222" cy="1905587"/>
      </dsp:txXfrm>
    </dsp:sp>
    <dsp:sp modelId="{7C300033-58F4-4D88-BB98-39B650A7E231}">
      <dsp:nvSpPr>
        <dsp:cNvPr id="0" name=""/>
        <dsp:cNvSpPr/>
      </dsp:nvSpPr>
      <dsp:spPr>
        <a:xfrm rot="16126787">
          <a:off x="5787435" y="1549460"/>
          <a:ext cx="179026" cy="6450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5814861" y="1705327"/>
        <a:ext cx="125318" cy="387056"/>
      </dsp:txXfrm>
    </dsp:sp>
    <dsp:sp modelId="{F60F4F5E-B15C-4C6C-83E0-D3A23BAFE197}">
      <dsp:nvSpPr>
        <dsp:cNvPr id="0" name=""/>
        <dsp:cNvSpPr/>
      </dsp:nvSpPr>
      <dsp:spPr>
        <a:xfrm>
          <a:off x="4852895" y="-17123"/>
          <a:ext cx="2003866" cy="1701309"/>
        </a:xfrm>
        <a:prstGeom prst="ellipse">
          <a:avLst/>
        </a:prstGeom>
        <a:solidFill>
          <a:srgbClr val="FFC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Науково-дослідницька робота</a:t>
          </a:r>
          <a:endParaRPr lang="uk-UA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46354" y="232028"/>
        <a:ext cx="1416948" cy="1203007"/>
      </dsp:txXfrm>
    </dsp:sp>
    <dsp:sp modelId="{294FD924-330E-4509-885D-E53A24EB9FA7}">
      <dsp:nvSpPr>
        <dsp:cNvPr id="0" name=""/>
        <dsp:cNvSpPr/>
      </dsp:nvSpPr>
      <dsp:spPr>
        <a:xfrm rot="19412723">
          <a:off x="7261058" y="1834145"/>
          <a:ext cx="652536" cy="6450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79992" y="2020660"/>
        <a:ext cx="459008" cy="387056"/>
      </dsp:txXfrm>
    </dsp:sp>
    <dsp:sp modelId="{C4311BE4-F6F1-4866-939C-2C52AA17B0A5}">
      <dsp:nvSpPr>
        <dsp:cNvPr id="0" name=""/>
        <dsp:cNvSpPr/>
      </dsp:nvSpPr>
      <dsp:spPr>
        <a:xfrm>
          <a:off x="7861112" y="204711"/>
          <a:ext cx="2219682" cy="18596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Участь в семінарах, </a:t>
          </a:r>
          <a:r>
            <a:rPr lang="uk-UA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вебінарах</a:t>
          </a: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тренінгах, майстер-класах, курсах</a:t>
          </a:r>
          <a:r>
            <a:rPr lang="uk-UA" sz="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86177" y="477057"/>
        <a:ext cx="1569552" cy="1315000"/>
      </dsp:txXfrm>
    </dsp:sp>
    <dsp:sp modelId="{A232B738-A64E-4FF1-8287-E9856B96C810}">
      <dsp:nvSpPr>
        <dsp:cNvPr id="0" name=""/>
        <dsp:cNvSpPr/>
      </dsp:nvSpPr>
      <dsp:spPr>
        <a:xfrm rot="264986">
          <a:off x="7711083" y="3237187"/>
          <a:ext cx="630723" cy="6450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11364" y="3358921"/>
        <a:ext cx="441506" cy="387056"/>
      </dsp:txXfrm>
    </dsp:sp>
    <dsp:sp modelId="{3A89B4AB-479E-4EB5-876C-78F958E4C30A}">
      <dsp:nvSpPr>
        <dsp:cNvPr id="0" name=""/>
        <dsp:cNvSpPr/>
      </dsp:nvSpPr>
      <dsp:spPr>
        <a:xfrm>
          <a:off x="8682907" y="2718880"/>
          <a:ext cx="2158248" cy="1949801"/>
        </a:xfrm>
        <a:prstGeom prst="ellipse">
          <a:avLst/>
        </a:prstGeom>
        <a:solidFill>
          <a:srgbClr val="FF99CC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Вивчення </a:t>
          </a:r>
          <a:r>
            <a:rPr lang="uk-UA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нукової</a:t>
          </a: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метоичної </a:t>
          </a: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навчально- педагогічної літератури</a:t>
          </a:r>
          <a:endParaRPr lang="uk-UA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98975" y="3004422"/>
        <a:ext cx="1526112" cy="1378717"/>
      </dsp:txXfrm>
    </dsp:sp>
    <dsp:sp modelId="{15716492-DF4E-4AEC-A591-CEB51E4471E4}">
      <dsp:nvSpPr>
        <dsp:cNvPr id="0" name=""/>
        <dsp:cNvSpPr/>
      </dsp:nvSpPr>
      <dsp:spPr>
        <a:xfrm rot="3174159">
          <a:off x="6774217" y="4366644"/>
          <a:ext cx="225927" cy="6450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87665" y="4468633"/>
        <a:ext cx="158149" cy="387056"/>
      </dsp:txXfrm>
    </dsp:sp>
    <dsp:sp modelId="{251508D1-0216-45E5-B88C-20245C16C736}">
      <dsp:nvSpPr>
        <dsp:cNvPr id="0" name=""/>
        <dsp:cNvSpPr/>
      </dsp:nvSpPr>
      <dsp:spPr>
        <a:xfrm>
          <a:off x="6564731" y="4739486"/>
          <a:ext cx="2035036" cy="1737678"/>
        </a:xfrm>
        <a:prstGeom prst="ellipse">
          <a:avLst/>
        </a:prstGeom>
        <a:solidFill>
          <a:srgbClr val="7030A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Участь в колективних і групових формах методичної роботи</a:t>
          </a:r>
          <a:endParaRPr lang="uk-UA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62755" y="4993963"/>
        <a:ext cx="1438988" cy="1228724"/>
      </dsp:txXfrm>
    </dsp:sp>
    <dsp:sp modelId="{754B2F50-1125-471B-B6B4-F6A196347E7F}">
      <dsp:nvSpPr>
        <dsp:cNvPr id="0" name=""/>
        <dsp:cNvSpPr/>
      </dsp:nvSpPr>
      <dsp:spPr>
        <a:xfrm rot="7649079">
          <a:off x="4864965" y="4321175"/>
          <a:ext cx="175486" cy="6450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907307" y="4429306"/>
        <a:ext cx="122840" cy="387056"/>
      </dsp:txXfrm>
    </dsp:sp>
    <dsp:sp modelId="{88CC04F9-C8E9-4291-8CCC-4828170A6B55}">
      <dsp:nvSpPr>
        <dsp:cNvPr id="0" name=""/>
        <dsp:cNvSpPr/>
      </dsp:nvSpPr>
      <dsp:spPr>
        <a:xfrm>
          <a:off x="3228751" y="4637258"/>
          <a:ext cx="2071490" cy="1807713"/>
        </a:xfrm>
        <a:prstGeom prst="ellipse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Вивчення досвіду своїх колег</a:t>
          </a:r>
          <a:endParaRPr lang="uk-UA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32114" y="4901991"/>
        <a:ext cx="1464764" cy="1278247"/>
      </dsp:txXfrm>
    </dsp:sp>
    <dsp:sp modelId="{7E252729-24CF-4275-8DE1-9510A8543CFF}">
      <dsp:nvSpPr>
        <dsp:cNvPr id="0" name=""/>
        <dsp:cNvSpPr/>
      </dsp:nvSpPr>
      <dsp:spPr>
        <a:xfrm rot="10286229">
          <a:off x="3431090" y="3395991"/>
          <a:ext cx="675498" cy="6450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3623539" y="3510602"/>
        <a:ext cx="481970" cy="387056"/>
      </dsp:txXfrm>
    </dsp:sp>
    <dsp:sp modelId="{BAA2E175-E579-4E50-AC31-EA261AB8F575}">
      <dsp:nvSpPr>
        <dsp:cNvPr id="0" name=""/>
        <dsp:cNvSpPr/>
      </dsp:nvSpPr>
      <dsp:spPr>
        <a:xfrm>
          <a:off x="978260" y="3029795"/>
          <a:ext cx="2103413" cy="1901139"/>
        </a:xfrm>
        <a:prstGeom prst="ellipse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Теоретична робота і практична апробація особистих матеріалів</a:t>
          </a:r>
          <a:endParaRPr lang="uk-UA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86298" y="3308210"/>
        <a:ext cx="1487337" cy="1344309"/>
      </dsp:txXfrm>
    </dsp:sp>
    <dsp:sp modelId="{3A61568E-9972-4551-BCD9-ECB6D2B3A867}">
      <dsp:nvSpPr>
        <dsp:cNvPr id="0" name=""/>
        <dsp:cNvSpPr/>
      </dsp:nvSpPr>
      <dsp:spPr>
        <a:xfrm rot="12595180">
          <a:off x="3411451" y="1897888"/>
          <a:ext cx="909644" cy="6450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3592083" y="2075171"/>
        <a:ext cx="716116" cy="387056"/>
      </dsp:txXfrm>
    </dsp:sp>
    <dsp:sp modelId="{30DC7FD0-72B1-4573-A8A6-0BED26FC3F70}">
      <dsp:nvSpPr>
        <dsp:cNvPr id="0" name=""/>
        <dsp:cNvSpPr/>
      </dsp:nvSpPr>
      <dsp:spPr>
        <a:xfrm>
          <a:off x="1160054" y="354837"/>
          <a:ext cx="2046048" cy="1793897"/>
        </a:xfrm>
        <a:prstGeom prst="ellipse">
          <a:avLst/>
        </a:prstGeom>
        <a:solidFill>
          <a:srgbClr val="00B05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Подальше освоєння новітніх онлайн  платформ</a:t>
          </a:r>
          <a:endParaRPr lang="uk-UA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59691" y="617547"/>
        <a:ext cx="1446774" cy="1268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717F8-86CD-4C8D-8DED-B471ED273356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DFE4C-86B7-4917-B322-6288719F82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2495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DFE4C-86B7-4917-B322-6288719F824D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6908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DFE4C-86B7-4917-B322-6288719F824D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7064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5170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062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3932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3281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8977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9964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721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157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9066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153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5526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6363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8951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9427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3601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15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3DA14-D73D-4695-9061-93AEB1DFE794}" type="datetimeFigureOut">
              <a:rPr lang="uk-UA" smtClean="0"/>
              <a:t>13.03.2023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693DDA-3584-4F63-B15A-DA4CAC12EC3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121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93411" y="873457"/>
            <a:ext cx="4813108" cy="3616656"/>
          </a:xfrm>
        </p:spPr>
        <p:txBody>
          <a:bodyPr>
            <a:normAutofit fontScale="90000"/>
          </a:bodyPr>
          <a:lstStyle/>
          <a:p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3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Місія: </a:t>
            </a:r>
            <a:r>
              <a:rPr lang="uk-UA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формувального оцінювання – шлях до успішного навчання.</a:t>
            </a:r>
            <a:br>
              <a:rPr lang="uk-UA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3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Візія</a:t>
            </a:r>
            <a:r>
              <a:rPr lang="uk-UA" sz="23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3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дитиноцентризм</a:t>
            </a:r>
            <a:r>
              <a:rPr lang="uk-UA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кожен учень навчається та розвивається протягом свого життя; постановка цілей та вміння їх досягати.</a:t>
            </a:r>
            <a:br>
              <a:rPr lang="uk-UA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1129" y="105348"/>
            <a:ext cx="8914632" cy="147732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uk-UA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Тимошенко Ольга Василівна</a:t>
            </a:r>
          </a:p>
          <a:p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вчитель початкових класів</a:t>
            </a:r>
            <a:endParaRPr lang="uk-UA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073859102"/>
              </p:ext>
            </p:extLst>
          </p:nvPr>
        </p:nvGraphicFramePr>
        <p:xfrm>
          <a:off x="7877792" y="1719618"/>
          <a:ext cx="4314208" cy="2947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8"/>
          <a:srcRect l="17393" r="4743"/>
          <a:stretch/>
        </p:blipFill>
        <p:spPr>
          <a:xfrm>
            <a:off x="109182" y="1910687"/>
            <a:ext cx="2688610" cy="40124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2870576" y="4684131"/>
            <a:ext cx="8552600" cy="201593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5 років опанувала дистанційні платформи для навчання та саморозвитку: -</a:t>
            </a:r>
            <a:r>
              <a:rPr lang="en-US" sz="2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Classroom</a:t>
            </a:r>
            <a:r>
              <a:rPr lang="uk-UA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LearningApps</a:t>
            </a:r>
            <a:r>
              <a:rPr lang="uk-UA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Вчи.юа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Оволоділа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формами </a:t>
            </a:r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проєктну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уроків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Дотримуюся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компетентністного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5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807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Graphic spid="8" grpId="0">
        <p:bldAsOne/>
      </p:bldGraphic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43751" y="1105466"/>
            <a:ext cx="7492621" cy="2361061"/>
          </a:xfrm>
        </p:spPr>
        <p:txBody>
          <a:bodyPr numCol="2"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uk-UA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uk-UA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31323" y="126609"/>
            <a:ext cx="766220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/>
              <a:t>Застосовую інтерактивні методи навчання:</a:t>
            </a:r>
            <a:endParaRPr lang="uk-UA" sz="2800" i="1" dirty="0"/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101362191"/>
              </p:ext>
            </p:extLst>
          </p:nvPr>
        </p:nvGraphicFramePr>
        <p:xfrm>
          <a:off x="6218294" y="3896751"/>
          <a:ext cx="5682973" cy="3094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420252590"/>
              </p:ext>
            </p:extLst>
          </p:nvPr>
        </p:nvGraphicFramePr>
        <p:xfrm>
          <a:off x="6175716" y="1294228"/>
          <a:ext cx="5725551" cy="26165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12"/>
          <a:srcRect l="38325" r="9983" b="27790"/>
          <a:stretch/>
        </p:blipFill>
        <p:spPr>
          <a:xfrm>
            <a:off x="140676" y="1271221"/>
            <a:ext cx="5450460" cy="428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11" grpId="0">
        <p:bldAsOne/>
      </p:bldGraphic>
      <p:bldGraphic spid="12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846" y="241111"/>
            <a:ext cx="8596668" cy="13208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Мої сертифікати 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012" y="996287"/>
            <a:ext cx="11081981" cy="5172501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підготовку </a:t>
            </a:r>
            <a:r>
              <a:rPr lang="uk-UA" dirty="0">
                <a:solidFill>
                  <a:schemeClr val="tx1"/>
                </a:solidFill>
              </a:rPr>
              <a:t>до роботи в умовах Нової української школи (очні навчальні сесії – 60 годин; 2 кредити дистанційне навчання на платформі </a:t>
            </a:r>
            <a:r>
              <a:rPr lang="en-US" dirty="0" err="1">
                <a:solidFill>
                  <a:schemeClr val="tx1"/>
                </a:solidFill>
              </a:rPr>
              <a:t>EdEra</a:t>
            </a:r>
            <a:r>
              <a:rPr lang="en-US" dirty="0">
                <a:solidFill>
                  <a:schemeClr val="tx1"/>
                </a:solidFill>
              </a:rPr>
              <a:t> – 60 </a:t>
            </a:r>
            <a:r>
              <a:rPr lang="uk-UA" dirty="0">
                <a:solidFill>
                  <a:schemeClr val="tx1"/>
                </a:solidFill>
              </a:rPr>
              <a:t>годин; 2 кредити), №113835, серпень 2018 року;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спеціалізоване </a:t>
            </a:r>
            <a:r>
              <a:rPr lang="uk-UA" dirty="0">
                <a:solidFill>
                  <a:schemeClr val="tx1"/>
                </a:solidFill>
              </a:rPr>
              <a:t>підвищення кваліфікації щодо викладання предмета «Фізична культура» у Новій української школі (тривалістю 8 годин; 0,25 кредиту) №116145, жовтень 2018 року;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тренінг </a:t>
            </a:r>
            <a:r>
              <a:rPr lang="uk-UA" dirty="0">
                <a:solidFill>
                  <a:schemeClr val="tx1"/>
                </a:solidFill>
              </a:rPr>
              <a:t>«Ігрові та діяльнісні методи навчання за методикою </a:t>
            </a:r>
            <a:r>
              <a:rPr lang="en-US" dirty="0">
                <a:solidFill>
                  <a:schemeClr val="tx1"/>
                </a:solidFill>
              </a:rPr>
              <a:t>the LEGO Foundation» (</a:t>
            </a:r>
            <a:r>
              <a:rPr lang="uk-UA" dirty="0">
                <a:solidFill>
                  <a:schemeClr val="tx1"/>
                </a:solidFill>
              </a:rPr>
              <a:t>тривалістю 6 годин; 0,2 кредиту) №126147, 2019 року;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тренінг </a:t>
            </a:r>
            <a:r>
              <a:rPr lang="uk-UA" dirty="0">
                <a:solidFill>
                  <a:schemeClr val="tx1"/>
                </a:solidFill>
              </a:rPr>
              <a:t>«Серцево-легенева реанімація з використанням автоматичного зовнішнього дефібрилятора» (тривалістю 6 годин) №19010230180871, 31.10.2019 року;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спеціалізоване </a:t>
            </a:r>
            <a:r>
              <a:rPr lang="uk-UA" dirty="0">
                <a:solidFill>
                  <a:schemeClr val="tx1"/>
                </a:solidFill>
              </a:rPr>
              <a:t>підвищення кваліфікації щодо  викладання предмета «Мистецтво: образотворче мистецтво» у Новій українській школі (обсягом 8 годин; 0,27 кредиту ЄКТС) за дистанційною формою,            СК № 02139133/008178-20, грудень 2020року;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підвищення </a:t>
            </a:r>
            <a:r>
              <a:rPr lang="uk-UA" dirty="0">
                <a:solidFill>
                  <a:schemeClr val="tx1"/>
                </a:solidFill>
              </a:rPr>
              <a:t>кваліфікації вчителів початкових класів з актуальних питань роботи в умовах Нової української школи (обсягом 12 годин; 0,4 кредиту ЄКТС) за очною формою, СК № 02139133/019714-21, жовтень 2021 року;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підвищення </a:t>
            </a:r>
            <a:r>
              <a:rPr lang="uk-UA" dirty="0">
                <a:solidFill>
                  <a:schemeClr val="tx1"/>
                </a:solidFill>
              </a:rPr>
              <a:t>кваліфікації з розвитку професійних </a:t>
            </a:r>
            <a:r>
              <a:rPr lang="uk-UA" dirty="0" err="1">
                <a:solidFill>
                  <a:schemeClr val="tx1"/>
                </a:solidFill>
              </a:rPr>
              <a:t>компетентностей</a:t>
            </a:r>
            <a:r>
              <a:rPr lang="uk-UA" dirty="0">
                <a:solidFill>
                  <a:schemeClr val="tx1"/>
                </a:solidFill>
              </a:rPr>
              <a:t> (знання фахових </a:t>
            </a:r>
            <a:r>
              <a:rPr lang="uk-UA" dirty="0" err="1">
                <a:solidFill>
                  <a:schemeClr val="tx1"/>
                </a:solidFill>
              </a:rPr>
              <a:t>методик</a:t>
            </a:r>
            <a:r>
              <a:rPr lang="uk-UA" dirty="0">
                <a:solidFill>
                  <a:schemeClr val="tx1"/>
                </a:solidFill>
              </a:rPr>
              <a:t>, технологій) за накопичувальною системою (обсягом 30 годин; 1 кредит ЄКТС; за дистанційною формою), СК №02139133/021198-21, листопад 2021 року;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дистанційною </a:t>
            </a:r>
            <a:r>
              <a:rPr lang="uk-UA" dirty="0">
                <a:solidFill>
                  <a:schemeClr val="tx1"/>
                </a:solidFill>
              </a:rPr>
              <a:t>підвищила кваліфікацію під час </a:t>
            </a:r>
            <a:r>
              <a:rPr lang="uk-UA" dirty="0" err="1">
                <a:solidFill>
                  <a:schemeClr val="tx1"/>
                </a:solidFill>
              </a:rPr>
              <a:t>вебінару</a:t>
            </a:r>
            <a:r>
              <a:rPr lang="uk-UA" dirty="0">
                <a:solidFill>
                  <a:schemeClr val="tx1"/>
                </a:solidFill>
              </a:rPr>
              <a:t> «Сучасні онлайн – інструменти для роботи вчителів початкових класів», за напрямами «ІКТ», «НУШ», «Практичні прийоми» (тривалість 2 години; 0,06 кредиту ЄКТС) №В677-3413807, від 03.06.2022 року;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курс </a:t>
            </a:r>
            <a:r>
              <a:rPr lang="uk-UA" dirty="0">
                <a:solidFill>
                  <a:schemeClr val="tx1"/>
                </a:solidFill>
              </a:rPr>
              <a:t>з циклу «Стартуємо до успішної школи» онлайн-курсів «30 кроків до Нової української школи: навчаємо громадянина» від Програми підтримки освітніх реформ в Україні «Демократична школа» (форма навчання: дистанційна, 30 годин, 1 кредит ЄКТС), 07.11.2022 року, </a:t>
            </a:r>
            <a:r>
              <a:rPr lang="en-US" dirty="0">
                <a:solidFill>
                  <a:schemeClr val="tx1"/>
                </a:solidFill>
              </a:rPr>
              <a:t>prometheus.org.ua;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курс </a:t>
            </a:r>
            <a:r>
              <a:rPr lang="uk-UA" dirty="0">
                <a:solidFill>
                  <a:schemeClr val="tx1"/>
                </a:solidFill>
              </a:rPr>
              <a:t>«Успішне вчителювання - прості рецепти на щодень» з циклу онлайн-курсів «30 кроків до Нової української школи: навчаємо громадянина» від Програми підтримки освітніх реформ в Україні «Демократична школа» (форма навчання: дистанційна, 30 годин, 1 кредит ЄКТС), 11.12.2022 року, </a:t>
            </a:r>
            <a:r>
              <a:rPr lang="en-US" dirty="0">
                <a:solidFill>
                  <a:schemeClr val="tx1"/>
                </a:solidFill>
              </a:rPr>
              <a:t>prometheus.org.ua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Онлайн -курс « Робота вчителя початкових класів з дітьми з особливими освітніми потребами» (форма навчання: дистанційна, 30 годин, 1 кредит ЄКТС), 05.02.2023 року,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EdEra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7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306" y="4421875"/>
            <a:ext cx="10044754" cy="101898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брали участь 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Колосок, Кенгуру,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Соняшник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отримували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9432" y="163772"/>
            <a:ext cx="947154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Вірю в кожну дитину і пишаюся </a:t>
            </a:r>
            <a:r>
              <a:rPr lang="uk-UA" sz="32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тим, що </a:t>
            </a:r>
            <a:r>
              <a:rPr lang="uk-UA" sz="3200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мої учні вміють </a:t>
            </a:r>
            <a:r>
              <a:rPr lang="uk-UA" i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endParaRPr lang="uk-UA" i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522090720"/>
              </p:ext>
            </p:extLst>
          </p:nvPr>
        </p:nvGraphicFramePr>
        <p:xfrm>
          <a:off x="366973" y="1320168"/>
          <a:ext cx="9664131" cy="3347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4283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7" grpId="0"/>
      <p:bldGraphic spid="9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91380373"/>
              </p:ext>
            </p:extLst>
          </p:nvPr>
        </p:nvGraphicFramePr>
        <p:xfrm>
          <a:off x="150124" y="122830"/>
          <a:ext cx="11737075" cy="6591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801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518</TotalTime>
  <Words>648</Words>
  <Application>Microsoft Office PowerPoint</Application>
  <PresentationFormat>Широкоэкранный</PresentationFormat>
  <Paragraphs>69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 :  Місія: розвиток формувального оцінювання – шлях до успішного навчання.  Візія: дитиноцентризм, де кожен учень навчається та розвивається протягом свого життя; постановка цілей та вміння їх досягати.   </vt:lpstr>
      <vt:lpstr>Презентация PowerPoint</vt:lpstr>
      <vt:lpstr>Мої сертифікати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Тимошенко Ольга Василівна Посада: вчитель початкових класів Я: для учні – коуч, фасилітатор для колег- друг, порадник, наставник для родини-дружина, мама    </dc:title>
  <dc:creator>User</dc:creator>
  <cp:lastModifiedBy>User</cp:lastModifiedBy>
  <cp:revision>21</cp:revision>
  <dcterms:created xsi:type="dcterms:W3CDTF">2023-03-11T16:43:07Z</dcterms:created>
  <dcterms:modified xsi:type="dcterms:W3CDTF">2023-03-13T15:08:07Z</dcterms:modified>
</cp:coreProperties>
</file>