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2C35-4644-4D1E-B65C-50598DB7D6E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03F4-8379-4C07-BB0B-EF6C2DED9ADE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757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uk-UA" sz="1600" b="1" dirty="0">
                <a:latin typeface="Arial Black" panose="020B0A04020102020204" pitchFamily="34" charset="0"/>
                <a:cs typeface="Times New Roman" pitchFamily="18" charset="0"/>
              </a:rPr>
              <a:t>Сокирко Любов Миколаївна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вчителька початкових класів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Arial Black" panose="020B0A04020102020204" pitchFamily="34" charset="0"/>
                <a:cs typeface="Times New Roman" pitchFamily="18" charset="0"/>
              </a:rPr>
              <a:t>Для учнів 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- педагог і наставник, модератор, консультант і вчитель, який підтримує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                       в учнів прагнення  до саморозвитку, самореалізації та самовдосконалення.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1400" b="1" dirty="0">
                <a:latin typeface="Arial Black" panose="020B0A04020102020204" pitchFamily="34" charset="0"/>
                <a:cs typeface="Times New Roman" pitchFamily="18" charset="0"/>
              </a:rPr>
              <a:t>Для колег 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- помічник, друг, порадник.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Arial Black" panose="020B0A04020102020204" pitchFamily="34" charset="0"/>
                <a:cs typeface="Times New Roman" pitchFamily="18" charset="0"/>
              </a:rPr>
              <a:t>Для родини 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-  мама, дружина, генератор ідей.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Arial Black" panose="020B0A04020102020204" pitchFamily="34" charset="0"/>
                <a:cs typeface="Times New Roman" pitchFamily="18" charset="0"/>
              </a:rPr>
              <a:t>Моя місія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– це пропонувати учням свій досвід, щоб розкрити їх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навчальний потенціал, навчати вчитися, критично мислити, розвивати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свої творчі здібності  і креативність, створювати  освітнє середовище для впровадження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ідеї «Гімназії успішного українця».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Arial Black" panose="020B0A04020102020204" pitchFamily="34" charset="0"/>
                <a:cs typeface="Times New Roman" pitchFamily="18" charset="0"/>
              </a:rPr>
              <a:t>Візія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– об’єднання учнів, батьків, вчителя для розвитку у дітей вміння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адаптуватися і навчатися впродовж усього життя.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Впродовж  п'яти років я освоюю методику НУШ, навчилася працювати на онлайн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платформах, створювати інтерактивні вправи, вдосконалюю володіння ІКТ.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Публікації: співавтор посібників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«Ранкові зустрічі, 1 клас» (2018р.),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«Дидактичний матеріал до уроків курсу «Я досліджую світ», 2 клас», (2019р.),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«Дидактичний матеріал до уроків інтерактивного курсу «Я досліджую світ, 3 клас» (2020р.), 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електронного ресурсу «Використання інтерактивних вправ на уроках української мови 4 клас»(2022р.).</a:t>
            </a: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ADS_0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2656"/>
            <a:ext cx="1475656" cy="2041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64" cy="69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своєї місії я створила і продовжую вдосконалювати </a:t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 і комфортне освітнє середовище для моїх кадетів.</a:t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0824C3-06C9-48A8-B1B6-5FA1C71F5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681">
            <a:off x="899593" y="1395462"/>
            <a:ext cx="1368152" cy="769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5544B-FCF0-4E12-956A-3C0916EE0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2" y="1400545"/>
            <a:ext cx="1440160" cy="8100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8FC06A-24FE-4566-B53A-C394C18CC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310">
            <a:off x="6330004" y="1433253"/>
            <a:ext cx="1233779" cy="694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0938EC-3C6E-41F3-8602-12EF9A672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236">
            <a:off x="947318" y="3168094"/>
            <a:ext cx="1584176" cy="8910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7CE9D7-684B-4C01-A630-8236A31F67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338">
            <a:off x="5310525" y="3036217"/>
            <a:ext cx="1396564" cy="7855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B4EB65-8EB7-4514-8C40-2B2FB3E4A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61" y="2767697"/>
            <a:ext cx="1396564" cy="7855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3FFF74-EDC4-4114-B569-9FCA6E17F3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72" y="4504022"/>
            <a:ext cx="1368153" cy="769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0D603-1ED1-4B8D-9FB4-B98542983205}"/>
              </a:ext>
            </a:extLst>
          </p:cNvPr>
          <p:cNvSpPr txBox="1"/>
          <p:nvPr/>
        </p:nvSpPr>
        <p:spPr>
          <a:xfrm rot="20037036">
            <a:off x="899592" y="2348880"/>
            <a:ext cx="2016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/>
              <a:t>обладнаний мікроскопом, лупами, компасами, терезами, набором природних копалин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985BD-E899-4AEF-AF3F-E2B184D4FEB5}"/>
              </a:ext>
            </a:extLst>
          </p:cNvPr>
          <p:cNvSpPr txBox="1"/>
          <p:nvPr/>
        </p:nvSpPr>
        <p:spPr>
          <a:xfrm>
            <a:off x="3181782" y="2228493"/>
            <a:ext cx="1602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 енциклопедії, казки народів світу, словники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DB844-ADED-492F-85F3-ACBECB5EE00F}"/>
              </a:ext>
            </a:extLst>
          </p:cNvPr>
          <p:cNvSpPr txBox="1"/>
          <p:nvPr/>
        </p:nvSpPr>
        <p:spPr>
          <a:xfrm rot="1241124">
            <a:off x="5292080" y="22284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набір геометричних фігур і тіл, набір магнітних цифр і математичних знаків, набір для вивчення </a:t>
            </a:r>
            <a:r>
              <a:rPr lang="uk-UA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різноманітні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D4197-D192-47C7-BEC8-8CEE5F54DA09}"/>
              </a:ext>
            </a:extLst>
          </p:cNvPr>
          <p:cNvSpPr txBox="1"/>
          <p:nvPr/>
        </p:nvSpPr>
        <p:spPr>
          <a:xfrm rot="20236987">
            <a:off x="1043608" y="4293096"/>
            <a:ext cx="2394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насичений наборами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«шість цеглинок» та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Play Box</a:t>
            </a:r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наборами пазлів, набором моделей автомобілів.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01442-A805-46C9-8A72-4C9C9C8C64EC}"/>
              </a:ext>
            </a:extLst>
          </p:cNvPr>
          <p:cNvSpPr txBox="1"/>
          <p:nvPr/>
        </p:nvSpPr>
        <p:spPr>
          <a:xfrm>
            <a:off x="3203849" y="3666409"/>
            <a:ext cx="181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 комфортним диванчиком та килимком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74A94-0EA6-4633-A4DC-A6EBEDCF978A}"/>
              </a:ext>
            </a:extLst>
          </p:cNvPr>
          <p:cNvSpPr txBox="1"/>
          <p:nvPr/>
        </p:nvSpPr>
        <p:spPr>
          <a:xfrm rot="1516229">
            <a:off x="4869554" y="4063379"/>
            <a:ext cx="2247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обладнаний зручним столом, сучасним ноутбуком, багатофункціональними пристроями, інтерактивною дошкою.</a:t>
            </a:r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D79C2-B0EB-42D0-9C34-7BEE03BC5F23}"/>
              </a:ext>
            </a:extLst>
          </p:cNvPr>
          <p:cNvSpPr txBox="1"/>
          <p:nvPr/>
        </p:nvSpPr>
        <p:spPr>
          <a:xfrm>
            <a:off x="2771800" y="5411736"/>
            <a:ext cx="29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 дітям фарби, олівці, пластилін, кольоровий папір, ляльковий театр.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" y="-427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п’яти років я підвищувала свою кваліфікацію і маю 445годин / 14кредитів ЄКТС.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 на платформі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КНЗ «ЧОІПОПП  ЧОР», «Країна мрій».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E5BF1C-476E-4268-84D2-3BAA0D189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1" y="1467183"/>
            <a:ext cx="2506094" cy="178042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13898C7-9EC2-4634-8072-4BE171743DE0}"/>
              </a:ext>
            </a:extLst>
          </p:cNvPr>
          <p:cNvSpPr/>
          <p:nvPr/>
        </p:nvSpPr>
        <p:spPr>
          <a:xfrm>
            <a:off x="37423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287DC6-C5BF-4DC1-A3FA-C0D3F12F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83" y="3429000"/>
            <a:ext cx="3830140" cy="2448272"/>
          </a:xfrm>
          <a:prstGeom prst="rect">
            <a:avLst/>
          </a:prstGeom>
        </p:spPr>
      </p:pic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AB4E9514-C04C-4604-B88A-BEF11A566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18342"/>
              </p:ext>
            </p:extLst>
          </p:nvPr>
        </p:nvGraphicFramePr>
        <p:xfrm>
          <a:off x="3563888" y="1467182"/>
          <a:ext cx="5122913" cy="2204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55">
                  <a:extLst>
                    <a:ext uri="{9D8B030D-6E8A-4147-A177-3AD203B41FA5}">
                      <a16:colId xmlns:a16="http://schemas.microsoft.com/office/drawing/2014/main" val="1255731843"/>
                    </a:ext>
                  </a:extLst>
                </a:gridCol>
                <a:gridCol w="531767">
                  <a:extLst>
                    <a:ext uri="{9D8B030D-6E8A-4147-A177-3AD203B41FA5}">
                      <a16:colId xmlns:a16="http://schemas.microsoft.com/office/drawing/2014/main" val="1215402231"/>
                    </a:ext>
                  </a:extLst>
                </a:gridCol>
                <a:gridCol w="2273031">
                  <a:extLst>
                    <a:ext uri="{9D8B030D-6E8A-4147-A177-3AD203B41FA5}">
                      <a16:colId xmlns:a16="http://schemas.microsoft.com/office/drawing/2014/main" val="410124685"/>
                    </a:ext>
                  </a:extLst>
                </a:gridCol>
                <a:gridCol w="995168">
                  <a:extLst>
                    <a:ext uri="{9D8B030D-6E8A-4147-A177-3AD203B41FA5}">
                      <a16:colId xmlns:a16="http://schemas.microsoft.com/office/drawing/2014/main" val="2023804637"/>
                    </a:ext>
                  </a:extLst>
                </a:gridCol>
                <a:gridCol w="942692">
                  <a:extLst>
                    <a:ext uri="{9D8B030D-6E8A-4147-A177-3AD203B41FA5}">
                      <a16:colId xmlns:a16="http://schemas.microsoft.com/office/drawing/2014/main" val="4272244853"/>
                    </a:ext>
                  </a:extLst>
                </a:gridCol>
              </a:tblGrid>
              <a:tr h="619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2019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КНЗ «ЧОІПОПП ЧОР»</a:t>
                      </a:r>
                      <a:endParaRPr lang="uk-UA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Сертифікат № 121663</a:t>
                      </a:r>
                      <a:endParaRPr lang="uk-UA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 Підготовка до роботи в умовах Нової української школи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від 09 червня</a:t>
                      </a:r>
                      <a:endParaRPr lang="uk-UA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2019 року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60год/2 кредити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val="785428114"/>
                  </a:ext>
                </a:extLst>
              </a:tr>
              <a:tr h="619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2019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EdEra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Сертифікат № 121663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 Підготовка до роботи в умовах Нової української школи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від 09 червня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2019року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60год/2 кредити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val="4123527154"/>
                  </a:ext>
                </a:extLst>
              </a:tr>
              <a:tr h="53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2018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КНЗ «ЧОІПОПП ЧОР»</a:t>
                      </a:r>
                      <a:endParaRPr lang="uk-UA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Сертифікат № 105876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Тренінг «Я - медіаграмотний»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від 22 лютого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 2018 року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6год/0,2 кредиту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val="2017161798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21E255F-E7F9-468F-8765-9B6DD9C3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689" y="1303939"/>
            <a:ext cx="5696398" cy="4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C16BD-7A67-498F-A43E-151B7137A0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5973" r="24061" b="2844"/>
          <a:stretch/>
        </p:blipFill>
        <p:spPr>
          <a:xfrm rot="10800000">
            <a:off x="4381023" y="3714011"/>
            <a:ext cx="2515871" cy="1780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9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2008 року я входжу до складу журі міського конкурсу знавців української мови ім. П. Яцика.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 з колегами у міській творчій групі «Методична скарбничка вчителя Нової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школи». За дидактичні матеріали, створені у співавторстві, нагороджена грамотами Департаменту освіти та гуманітарної політики Черкаської міської ради (2019, 2020 р.)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2022 році за електронний ресурс «Інтерактивні вправи на уроках української мови у 4 класі» нагороджена Дипломом Управління освіти і науки Черкаської обласної державної адміністрації. Проводила майстер-класи для молодих спеціалістів з методики розв’язання математичних задач. 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Мої учні беруть участь у міжнародному конкурсі «Кенгуру», отримують добрі результати. 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учень Лига Олександр був переможцем міського конкурсу юних знавців математики у 2019 році, а у 2020- посів друге місце.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B8B719-FDC8-4555-9069-9621FA74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05" r="20600"/>
          <a:stretch/>
        </p:blipFill>
        <p:spPr>
          <a:xfrm rot="4448452">
            <a:off x="570206" y="4094315"/>
            <a:ext cx="2231671" cy="1450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330E23-94EB-4DF2-BE28-65E166BDDF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23750"/>
          <a:stretch/>
        </p:blipFill>
        <p:spPr>
          <a:xfrm rot="6720145">
            <a:off x="4876474" y="3977291"/>
            <a:ext cx="2170888" cy="1522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D2075B-9C56-43F9-AF1B-54355B048A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 rot="5400000">
            <a:off x="2488905" y="4137653"/>
            <a:ext cx="2664509" cy="1501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48" y="-42800"/>
            <a:ext cx="9176048" cy="69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rmAutofit/>
          </a:bodyPr>
          <a:lstStyle/>
          <a:p>
            <a:pPr algn="l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беру участь у роботі міського і шкільного методичних об’єднань, ділюся власним досвідом з колегами. 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 методичну допомогу студентам-практикантам.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увагу уділяю патріотичному вихованню кадетів. Разом з батьками організували поїздку до Черкаського інституту пожежної безпеки ім. Героїв Чорнобиля. Відвідали Навчальний центр Державної прикордонної служби України ім. І. Момота. Побували в «Патріотичному музеї АТО» і в пожежній частині.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проводили зустрічі з учасниками АТО. Тепер активно  збираємо і відправляємо для воїнів ЗСУ гуманітарну допомогу, мотиваційні малюнки.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Провидимо дні сімейного відпочинку на березі Дніпра.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0A8AD1-D71B-4297-9CC6-6248BCCAA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20201" r="16001" b="34901"/>
          <a:stretch/>
        </p:blipFill>
        <p:spPr>
          <a:xfrm rot="21031435">
            <a:off x="439385" y="2852936"/>
            <a:ext cx="2016224" cy="15395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25170B-A67D-498E-A548-1ADE6FAA9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174">
            <a:off x="421128" y="4568110"/>
            <a:ext cx="2052737" cy="15395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09CDFF-DD92-4830-BA4B-F65C306F9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t="40940" r="20498" b="18899"/>
          <a:stretch/>
        </p:blipFill>
        <p:spPr>
          <a:xfrm rot="1273901">
            <a:off x="5325162" y="3152396"/>
            <a:ext cx="2930169" cy="17641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C3A059-D4F8-4D2E-9021-9A7C803E5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/>
          <a:stretch/>
        </p:blipFill>
        <p:spPr>
          <a:xfrm>
            <a:off x="2814142" y="2658054"/>
            <a:ext cx="2160239" cy="19830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F6F0A0-0A9C-4C79-A106-C9777BD0D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601" r="17713" b="10801"/>
          <a:stretch/>
        </p:blipFill>
        <p:spPr>
          <a:xfrm>
            <a:off x="2771800" y="4795544"/>
            <a:ext cx="2520280" cy="1440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701</Words>
  <Application>Microsoft Office PowerPoint</Application>
  <PresentationFormat>Екран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Times New Roman</vt:lpstr>
      <vt:lpstr>Тема Office</vt:lpstr>
      <vt:lpstr>                                                                                                                                     Сокирко Любов Миколаївна                                                                      вчителька початкових класів  Для учнів я - педагог і наставник, модератор, консультант і вчитель, який підтримує                          в учнів прагнення  до саморозвитку, самореалізації та самовдосконалення.  Для колег я - помічник, друг, порадник.  Для родини я -  мама, дружина, генератор ідей.  Моя місія – це пропонувати учням свій досвід, щоб розкрити їх  навчальний потенціал, навчати вчитися, критично мислити, розвивати  свої творчі здібності  і креативність, створювати  освітнє середовище для впровадження  ідеї «Гімназії успішного українця».  Візія – об’єднання учнів, батьків, вчителя для розвитку у дітей вміння  адаптуватися і навчатися впродовж усього життя.  Впродовж  п'яти років я освоюю методику НУШ, навчилася працювати на онлайн  платформах, створювати інтерактивні вправи, вдосконалюю володіння ІКТ.  Публікації: співавтор посібників   «Ранкові зустрічі, 1 клас» (2018р.),  «Дидактичний матеріал до уроків курсу «Я досліджую світ», 2 клас», (2019р.), «Дидактичний матеріал до уроків інтерактивного курсу «Я досліджую світ, 3 клас» (2020р.),  електронного ресурсу «Використання інтерактивних вправ на уроках української мови 4 клас»(2022р.).     </vt:lpstr>
      <vt:lpstr>Для здійснення своєї місії я створила і продовжую вдосконалювати  безпечне і комфортне освітнє середовище для моїх кадетів. </vt:lpstr>
      <vt:lpstr>Протягом п’яти років я підвищувала свою кваліфікацію і маю 445годин / 14кредитів ЄКТС. Працювала на платформі  EdEra, КНЗ «ЧОІПОПП  ЧОР», «Країна мрій».</vt:lpstr>
      <vt:lpstr>З 2008 року я входжу до складу журі міського конкурсу знавців української мови ім. П. Яцика. Співпрацюю з колегами у міській творчій групі «Методична скарбничка вчителя Нової української школи». За дидактичні матеріали, створені у співавторстві, нагороджена грамотами Департаменту освіти та гуманітарної політики Черкаської міської ради (2019, 2020 р.) У 2022 році за електронний ресурс «Інтерактивні вправи на уроках української мови у 4 класі» нагороджена Дипломом Управління освіти і науки Черкаської обласної державної адміністрації. Проводила майстер-класи для молодих спеціалістів з методики розв’язання математичних задач.   Мої учні беруть участь у міжнародному конкурсі «Кенгуру», отримують добрі результати.  Мій учень Лига Олександр був переможцем міського конкурсу юних знавців математики у 2019 році, а у 2020- посів друге місце. </vt:lpstr>
      <vt:lpstr>Я беру участь у роботі міського і шкільного методичних об’єднань, ділюся власним досвідом з колегами.  Надаю методичну допомогу студентам-практикантам. Велику увагу уділяю патріотичному вихованню кадетів. Разом з батьками організували поїздку до Черкаського інституту пожежної безпеки ім. Героїв Чорнобиля. Відвідали Навчальний центр Державної прикордонної служби України ім. І. Момота. Побували в «Патріотичному музеї АТО» і в пожежній частині. Разом проводили зустрічі з учасниками АТО. Тепер активно  збираємо і відправляємо для воїнів ЗСУ гуманітарну допомогу, мотиваційні малюнки. Провидимо дні сімейного відпочинку на березі Дніпра.  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teacher</cp:lastModifiedBy>
  <cp:revision>10</cp:revision>
  <dcterms:created xsi:type="dcterms:W3CDTF">2023-03-11T08:38:15Z</dcterms:created>
  <dcterms:modified xsi:type="dcterms:W3CDTF">2023-03-20T15:59:58Z</dcterms:modified>
</cp:coreProperties>
</file>