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735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641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8132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960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1930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359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974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443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125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971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119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31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5020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020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540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875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8175B-67E4-460F-B6B9-7BE4D80127E7}" type="datetimeFigureOut">
              <a:rPr lang="uk-UA" smtClean="0"/>
              <a:t>30.03.2023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15D538-E6FC-43E8-97CB-10B3AD4DFA5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533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70901" y="391887"/>
            <a:ext cx="7232469" cy="84514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 smtClean="0">
                <a:latin typeface="Cambria" panose="02040503050406030204" pitchFamily="18" charset="0"/>
              </a:rPr>
              <a:t>Лисенко Неллі </a:t>
            </a:r>
            <a:r>
              <a:rPr lang="uk-UA" sz="4000" dirty="0" smtClean="0">
                <a:latin typeface="Cambria" panose="02040503050406030204" pitchFamily="18" charset="0"/>
              </a:rPr>
              <a:t>Олександрівна</a:t>
            </a:r>
            <a:br>
              <a:rPr lang="uk-UA" sz="4000" dirty="0" smtClean="0">
                <a:latin typeface="Cambria" panose="02040503050406030204" pitchFamily="18" charset="0"/>
              </a:rPr>
            </a:br>
            <a:r>
              <a:rPr lang="uk-UA" sz="4000" smtClean="0">
                <a:latin typeface="Cambria" panose="02040503050406030204" pitchFamily="18" charset="0"/>
              </a:rPr>
              <a:t>вчитель географії </a:t>
            </a:r>
            <a:r>
              <a:rPr lang="uk-UA" sz="4000" dirty="0" smtClean="0">
                <a:latin typeface="Cambria" panose="02040503050406030204" pitchFamily="18" charset="0"/>
              </a:rPr>
              <a:t>та біології</a:t>
            </a:r>
            <a:endParaRPr lang="uk-UA" sz="4000" dirty="0">
              <a:latin typeface="Cambria" panose="020405030504060302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901336" y="1449977"/>
            <a:ext cx="8451669" cy="5016137"/>
          </a:xfrm>
        </p:spPr>
        <p:txBody>
          <a:bodyPr>
            <a:normAutofit/>
          </a:bodyPr>
          <a:lstStyle/>
          <a:p>
            <a:pPr algn="l"/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Я для учнів 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- 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надійний  помічник, наставник.</a:t>
            </a:r>
          </a:p>
          <a:p>
            <a:pPr algn="l"/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Я для колег 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– 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друг, порадник.</a:t>
            </a:r>
          </a:p>
          <a:p>
            <a:pPr algn="l"/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Я для родини 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– 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мама, донька, бабуся.</a:t>
            </a:r>
          </a:p>
          <a:p>
            <a:pPr algn="l"/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Візія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-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вчитель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-новатор,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що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володіє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сучасними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методами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навчання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і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вчить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екологічно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-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доцільному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мисленню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.</a:t>
            </a:r>
          </a:p>
          <a:p>
            <a:pPr algn="l"/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Місія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–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зробити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навчання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простішим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,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продуктивнішим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,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приємнішим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і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виховати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в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учнів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насамперед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людяність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.</a:t>
            </a:r>
          </a:p>
          <a:p>
            <a:pPr algn="l"/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Професійні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інтереси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та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навички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: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Робота у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складі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творчої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групи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, створення посібника «Бінарні </a:t>
            </a:r>
            <a:r>
              <a:rPr lang="uk-UA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уроки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», що став лауреатом міської виставки педагогічних технології «Зернини досвіду» 2019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Участь у навчанні та впровадженні </a:t>
            </a:r>
            <a:r>
              <a:rPr lang="uk-UA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проєкту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«Інтелект України» </a:t>
            </a:r>
            <a:endParaRPr lang="ru-RU" sz="2000" i="1" dirty="0" smtClean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3370" y="2226934"/>
            <a:ext cx="2329259" cy="325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12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ambria" panose="02040503050406030204" pitchFamily="18" charset="0"/>
              </a:rPr>
              <a:t>Досвід викладання, досягнення</a:t>
            </a:r>
            <a:endParaRPr lang="uk-UA" dirty="0">
              <a:latin typeface="Cambria" panose="0204050305040603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Досвід викладання: 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36 років. </a:t>
            </a:r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Викладання в гімназії: 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20 років.</a:t>
            </a:r>
          </a:p>
          <a:p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Досягнення: 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декілька років поспіль отримання призових місць у Всеукраїнській учнівській олімпіаді з біології</a:t>
            </a:r>
          </a:p>
          <a:p>
            <a:pPr marL="0" indent="0">
              <a:buNone/>
            </a:pPr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Корнієнко Ксенія 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- 3 місце (ІІІ етап) 2020 рік;</a:t>
            </a:r>
          </a:p>
          <a:p>
            <a:pPr marL="0" indent="0">
              <a:buNone/>
            </a:pPr>
            <a:r>
              <a:rPr lang="uk-UA" sz="2000" b="1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Самелюк</a:t>
            </a:r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Анастасія 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– 3 місце (ІІ етап) 2021 рік;</a:t>
            </a:r>
          </a:p>
          <a:p>
            <a:pPr marL="0" indent="0">
              <a:buNone/>
            </a:pP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                                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          1 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місце (ІІ етап) 2022 рік;</a:t>
            </a:r>
          </a:p>
          <a:p>
            <a:pPr marL="0" indent="0">
              <a:buNone/>
            </a:pP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                                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          1 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місце (ІІІ етап) 2022 рік;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474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ambria" panose="02040503050406030204" pitchFamily="18" charset="0"/>
              </a:rPr>
              <a:t>Сертифікати</a:t>
            </a:r>
            <a:endParaRPr lang="uk-UA" dirty="0">
              <a:latin typeface="Cambria" panose="0204050305040603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За атестаційний період з 2018 по 2023 рр. отримано 26 сертифікатів (729 годин (22,74 ЄКТС </a:t>
            </a:r>
            <a:r>
              <a:rPr lang="uk-UA" sz="2000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кридитів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)). Найважливішими й найпродуктивнішими для роботи вважаю курси</a:t>
            </a:r>
          </a:p>
          <a:p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«Критичне мислення для освітян» 2019 рік</a:t>
            </a:r>
          </a:p>
          <a:p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«Автостопом по біології» 2020 рік</a:t>
            </a:r>
          </a:p>
          <a:p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«Підвищення кваліфікації вчителів біології та географії науково-педагогічного </a:t>
            </a:r>
            <a:r>
              <a:rPr lang="uk-UA" sz="2000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проєкту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«Інтелект України»» 2022 рік</a:t>
            </a:r>
          </a:p>
          <a:p>
            <a:endParaRPr lang="uk-UA" sz="2000" i="1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78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ambria" panose="02040503050406030204" pitchFamily="18" charset="0"/>
              </a:rPr>
              <a:t>Особливі навички, якими я пишаюсь</a:t>
            </a:r>
            <a:endParaRPr lang="uk-UA" dirty="0">
              <a:latin typeface="Cambria" panose="0204050305040603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Проектна робота на </a:t>
            </a:r>
            <a:r>
              <a:rPr lang="uk-UA" sz="2000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уроках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біології</a:t>
            </a:r>
          </a:p>
          <a:p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Індивідуальна робота з учнями-</a:t>
            </a:r>
            <a:r>
              <a:rPr lang="uk-UA" sz="2000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олімпіадниками</a:t>
            </a:r>
            <a:endParaRPr lang="uk-UA" sz="2000" i="1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Плідна робота у творчих групах</a:t>
            </a:r>
          </a:p>
          <a:p>
            <a:r>
              <a:rPr lang="uk-UA" sz="2000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Уроки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-мандрівки, </a:t>
            </a:r>
            <a:r>
              <a:rPr lang="uk-UA" sz="2000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уроки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-дослідження</a:t>
            </a:r>
          </a:p>
          <a:p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Індивідуальна робота з батьками </a:t>
            </a:r>
          </a:p>
          <a:p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Впровадження технологій </a:t>
            </a:r>
            <a:r>
              <a:rPr lang="uk-UA" sz="2000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проєкту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«Інтелект України»</a:t>
            </a:r>
          </a:p>
        </p:txBody>
      </p:sp>
    </p:spTree>
    <p:extLst>
      <p:ext uri="{BB962C8B-B14F-4D97-AF65-F5344CB8AC3E}">
        <p14:creationId xmlns:p14="http://schemas.microsoft.com/office/powerpoint/2010/main" val="244324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ambria" panose="02040503050406030204" pitchFamily="18" charset="0"/>
              </a:rPr>
              <a:t>Плани, партнерська взаємодія з учасниками освітнього процесу</a:t>
            </a:r>
            <a:endParaRPr lang="uk-UA" dirty="0">
              <a:latin typeface="Cambria" panose="0204050305040603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Опанувати технології </a:t>
            </a:r>
            <a:r>
              <a:rPr lang="en-US" sz="2000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Canva</a:t>
            </a:r>
            <a:r>
              <a:rPr lang="en-US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та </a:t>
            </a:r>
            <a:r>
              <a:rPr lang="en-US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Seterra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.</a:t>
            </a:r>
          </a:p>
          <a:p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Продовжувати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навчати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учнів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екологічно-доцільному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мисленню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.</a:t>
            </a:r>
          </a:p>
          <a:p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Продовжувати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працювати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з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учнями-олімпіадниками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.</a:t>
            </a:r>
          </a:p>
          <a:p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Збільшити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взаємодію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з батьками та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учнями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за межами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навчального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процесу</a:t>
            </a:r>
            <a:r>
              <a:rPr lang="ru-RU" sz="2000" i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.</a:t>
            </a:r>
            <a:endParaRPr lang="ru-RU" sz="2000" i="1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endParaRPr lang="uk-UA" sz="2000" i="1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endParaRPr lang="uk-UA" sz="2000" i="1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46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</TotalTime>
  <Words>304</Words>
  <Application>Microsoft Office PowerPoint</Application>
  <PresentationFormat>Широкий екран</PresentationFormat>
  <Paragraphs>35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1" baseType="lpstr">
      <vt:lpstr>Arial</vt:lpstr>
      <vt:lpstr>Cambria</vt:lpstr>
      <vt:lpstr>Trebuchet MS</vt:lpstr>
      <vt:lpstr>Wingdings</vt:lpstr>
      <vt:lpstr>Wingdings 3</vt:lpstr>
      <vt:lpstr>Грань</vt:lpstr>
      <vt:lpstr>Лисенко Неллі Олександрівна вчитель географії та біології</vt:lpstr>
      <vt:lpstr>Досвід викладання, досягнення</vt:lpstr>
      <vt:lpstr>Сертифікати</vt:lpstr>
      <vt:lpstr>Особливі навички, якими я пишаюсь</vt:lpstr>
      <vt:lpstr>Плани, партнерська взаємодія з учасниками освітнього процесу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Лисенко Неллі Олександрівна</dc:title>
  <dc:creator>Користувач Windows</dc:creator>
  <cp:lastModifiedBy>Користувач Windows</cp:lastModifiedBy>
  <cp:revision>11</cp:revision>
  <dcterms:created xsi:type="dcterms:W3CDTF">2023-03-01T08:13:00Z</dcterms:created>
  <dcterms:modified xsi:type="dcterms:W3CDTF">2023-03-30T06:57:54Z</dcterms:modified>
</cp:coreProperties>
</file>