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E07AD-1061-4ADA-8085-378A43A27AFE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1B64DDB-1267-45C8-B608-FE170529DDC4}">
      <dgm:prSet custT="1"/>
      <dgm:spPr/>
      <dgm:t>
        <a:bodyPr/>
        <a:lstStyle/>
        <a:p>
          <a:pPr rtl="0"/>
          <a:r>
            <a:rPr lang="uk-UA" sz="1600" b="1" dirty="0" smtClean="0"/>
            <a:t>Педагогічний стаж: 42 роки</a:t>
          </a:r>
          <a:endParaRPr lang="ru-RU" sz="1600" b="1" dirty="0"/>
        </a:p>
      </dgm:t>
    </dgm:pt>
    <dgm:pt modelId="{1F276242-FD8D-4B17-9860-7B4499941158}" type="parTrans" cxnId="{49C82D45-2C67-4DD4-824F-A0B9C7B71DE5}">
      <dgm:prSet/>
      <dgm:spPr/>
      <dgm:t>
        <a:bodyPr/>
        <a:lstStyle/>
        <a:p>
          <a:endParaRPr lang="ru-RU"/>
        </a:p>
      </dgm:t>
    </dgm:pt>
    <dgm:pt modelId="{4F7B32B5-06FA-4701-B943-A89D942F5007}" type="sibTrans" cxnId="{49C82D45-2C67-4DD4-824F-A0B9C7B71DE5}">
      <dgm:prSet/>
      <dgm:spPr/>
      <dgm:t>
        <a:bodyPr/>
        <a:lstStyle/>
        <a:p>
          <a:endParaRPr lang="ru-RU"/>
        </a:p>
      </dgm:t>
    </dgm:pt>
    <dgm:pt modelId="{0B0BBC36-DAB0-4F27-BA68-9160032ACB9E}">
      <dgm:prSet custT="1"/>
      <dgm:spPr/>
      <dgm:t>
        <a:bodyPr/>
        <a:lstStyle/>
        <a:p>
          <a:pPr rtl="0"/>
          <a:r>
            <a:rPr lang="uk-UA" sz="1600" b="1" dirty="0" smtClean="0"/>
            <a:t>Професійні інтереси: участь у </a:t>
          </a:r>
          <a:r>
            <a:rPr lang="uk-UA" sz="1600" b="1" dirty="0" err="1" smtClean="0"/>
            <a:t>проєктах</a:t>
          </a:r>
          <a:r>
            <a:rPr lang="uk-UA" sz="1600" b="1" dirty="0" smtClean="0"/>
            <a:t> з олімпійської освіти, русі </a:t>
          </a:r>
          <a:r>
            <a:rPr lang="en-US" sz="1600" b="1" dirty="0" err="1" smtClean="0"/>
            <a:t>JuniorS</a:t>
          </a:r>
          <a:r>
            <a:rPr lang="en-US" sz="1600" b="1" dirty="0" smtClean="0"/>
            <a:t>,</a:t>
          </a:r>
          <a:r>
            <a:rPr lang="uk-UA" sz="1600" b="1" dirty="0" smtClean="0"/>
            <a:t> громадській організації </a:t>
          </a:r>
          <a:r>
            <a:rPr lang="en-US" sz="1600" b="1" dirty="0" err="1" smtClean="0"/>
            <a:t>UAactive</a:t>
          </a:r>
          <a:endParaRPr lang="uk-UA" sz="1600" b="1" dirty="0"/>
        </a:p>
      </dgm:t>
    </dgm:pt>
    <dgm:pt modelId="{3C9260E6-71F4-4EBA-ABB2-12ACEB278D62}" type="parTrans" cxnId="{0FF1AEB1-39C9-43D3-8BB2-A3512878654B}">
      <dgm:prSet/>
      <dgm:spPr/>
      <dgm:t>
        <a:bodyPr/>
        <a:lstStyle/>
        <a:p>
          <a:endParaRPr lang="ru-RU"/>
        </a:p>
      </dgm:t>
    </dgm:pt>
    <dgm:pt modelId="{09C0F604-5F59-466F-84C7-15F680E07CB4}" type="sibTrans" cxnId="{0FF1AEB1-39C9-43D3-8BB2-A3512878654B}">
      <dgm:prSet/>
      <dgm:spPr/>
      <dgm:t>
        <a:bodyPr/>
        <a:lstStyle/>
        <a:p>
          <a:endParaRPr lang="ru-RU"/>
        </a:p>
      </dgm:t>
    </dgm:pt>
    <dgm:pt modelId="{435BBBDA-9556-433D-A6D1-11A66373BFFB}">
      <dgm:prSet custT="1"/>
      <dgm:spPr/>
      <dgm:t>
        <a:bodyPr/>
        <a:lstStyle/>
        <a:p>
          <a:pPr rtl="0"/>
          <a:r>
            <a:rPr lang="uk-UA" sz="1600" b="1" dirty="0" err="1" smtClean="0"/>
            <a:t>Візія</a:t>
          </a:r>
          <a:r>
            <a:rPr lang="uk-UA" sz="1600" b="1" dirty="0" smtClean="0"/>
            <a:t>: використання фізичної культури як засобу формування успішного українця майбутнього.</a:t>
          </a:r>
          <a:endParaRPr lang="ru-RU" sz="1600" b="1" dirty="0"/>
        </a:p>
      </dgm:t>
    </dgm:pt>
    <dgm:pt modelId="{68BA7C40-8FC1-4DF0-8EAA-2933BE2DA0CF}" type="parTrans" cxnId="{06809F8C-62AA-4FEC-B506-C4053043044A}">
      <dgm:prSet/>
      <dgm:spPr/>
      <dgm:t>
        <a:bodyPr/>
        <a:lstStyle/>
        <a:p>
          <a:endParaRPr lang="ru-RU"/>
        </a:p>
      </dgm:t>
    </dgm:pt>
    <dgm:pt modelId="{E67BFA97-8A75-42A1-86BB-0209EFC75F9F}" type="sibTrans" cxnId="{06809F8C-62AA-4FEC-B506-C4053043044A}">
      <dgm:prSet/>
      <dgm:spPr/>
      <dgm:t>
        <a:bodyPr/>
        <a:lstStyle/>
        <a:p>
          <a:endParaRPr lang="ru-RU"/>
        </a:p>
      </dgm:t>
    </dgm:pt>
    <dgm:pt modelId="{01E906C3-8D14-4B36-A80B-FD034364DDBC}">
      <dgm:prSet custT="1"/>
      <dgm:spPr/>
      <dgm:t>
        <a:bodyPr/>
        <a:lstStyle/>
        <a:p>
          <a:pPr rtl="0"/>
          <a:r>
            <a:rPr lang="uk-UA" sz="1600" b="1" dirty="0" smtClean="0"/>
            <a:t>З 2018 по 2022 рік на цифровому ресурсі “</a:t>
          </a:r>
          <a:r>
            <a:rPr lang="en-US" sz="1600" b="1" dirty="0" smtClean="0"/>
            <a:t>super.urok-ua.com</a:t>
          </a:r>
          <a:r>
            <a:rPr lang="uk-UA" sz="1600" b="1" dirty="0" smtClean="0"/>
            <a:t>” розміщені </a:t>
          </a:r>
          <a:r>
            <a:rPr lang="uk-UA" sz="1600" b="1" dirty="0" err="1" smtClean="0"/>
            <a:t>коспекти-розробки</a:t>
          </a:r>
          <a:r>
            <a:rPr lang="uk-UA" sz="1600" b="1" dirty="0" smtClean="0"/>
            <a:t> інтегрованих уроків з фізичної культури для ЗОШ і гімназії.</a:t>
          </a:r>
          <a:endParaRPr lang="en-US" sz="1600" b="1" dirty="0"/>
        </a:p>
      </dgm:t>
    </dgm:pt>
    <dgm:pt modelId="{0106237B-ADA6-4CDF-B85E-893BDBD0121F}" type="parTrans" cxnId="{00FFC257-0A94-460F-BB8F-4E4D56D9E70E}">
      <dgm:prSet/>
      <dgm:spPr/>
      <dgm:t>
        <a:bodyPr/>
        <a:lstStyle/>
        <a:p>
          <a:endParaRPr lang="ru-RU"/>
        </a:p>
      </dgm:t>
    </dgm:pt>
    <dgm:pt modelId="{E3F762CC-9E1F-4E28-9F9C-D9A40D3DEC08}" type="sibTrans" cxnId="{00FFC257-0A94-460F-BB8F-4E4D56D9E70E}">
      <dgm:prSet/>
      <dgm:spPr/>
      <dgm:t>
        <a:bodyPr/>
        <a:lstStyle/>
        <a:p>
          <a:endParaRPr lang="ru-RU"/>
        </a:p>
      </dgm:t>
    </dgm:pt>
    <dgm:pt modelId="{CA4D6FEB-77C0-41B4-A8D5-66ABF96C3C0E}">
      <dgm:prSet custT="1"/>
      <dgm:spPr/>
      <dgm:t>
        <a:bodyPr/>
        <a:lstStyle/>
        <a:p>
          <a:pPr rtl="0"/>
          <a:r>
            <a:rPr lang="uk-UA" sz="1800" b="1" dirty="0" smtClean="0"/>
            <a:t>На освітньому порталі </a:t>
          </a:r>
          <a:r>
            <a:rPr lang="en-US" sz="1800" b="1" dirty="0" err="1" smtClean="0"/>
            <a:t>Quizizz</a:t>
          </a:r>
          <a:r>
            <a:rPr lang="uk-UA" sz="1800" b="1" dirty="0" smtClean="0"/>
            <a:t> – тестові матеріали з олімпійської освіти і видів спорту.</a:t>
          </a:r>
          <a:endParaRPr lang="ru-RU" sz="1800" b="1" dirty="0"/>
        </a:p>
      </dgm:t>
    </dgm:pt>
    <dgm:pt modelId="{BF5AC485-7B3C-4640-9982-1609B2F1D8C2}" type="parTrans" cxnId="{E48F04E8-6A76-40CC-8DBF-043653DE9063}">
      <dgm:prSet/>
      <dgm:spPr/>
      <dgm:t>
        <a:bodyPr/>
        <a:lstStyle/>
        <a:p>
          <a:endParaRPr lang="ru-RU"/>
        </a:p>
      </dgm:t>
    </dgm:pt>
    <dgm:pt modelId="{5BBC4EDB-7E3E-4C8E-AAD6-D57A928EFB9A}" type="sibTrans" cxnId="{E48F04E8-6A76-40CC-8DBF-043653DE9063}">
      <dgm:prSet/>
      <dgm:spPr/>
      <dgm:t>
        <a:bodyPr/>
        <a:lstStyle/>
        <a:p>
          <a:endParaRPr lang="ru-RU"/>
        </a:p>
      </dgm:t>
    </dgm:pt>
    <dgm:pt modelId="{3D808345-1523-4392-BC0A-41C031048F04}" type="pres">
      <dgm:prSet presAssocID="{564E07AD-1061-4ADA-8085-378A43A27AFE}" presName="linearFlow" presStyleCnt="0">
        <dgm:presLayoutVars>
          <dgm:dir/>
          <dgm:resizeHandles val="exact"/>
        </dgm:presLayoutVars>
      </dgm:prSet>
      <dgm:spPr/>
    </dgm:pt>
    <dgm:pt modelId="{75739C49-D804-47C3-962D-E1E32BB30BC2}" type="pres">
      <dgm:prSet presAssocID="{E1B64DDB-1267-45C8-B608-FE170529DDC4}" presName="composite" presStyleCnt="0"/>
      <dgm:spPr/>
    </dgm:pt>
    <dgm:pt modelId="{6AEB9A3E-9AD6-409C-A35E-DAD41A87C116}" type="pres">
      <dgm:prSet presAssocID="{E1B64DDB-1267-45C8-B608-FE170529DDC4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2820A6B-0B6E-4912-8D9C-D45F541489ED}" type="pres">
      <dgm:prSet presAssocID="{E1B64DDB-1267-45C8-B608-FE170529DDC4}" presName="txShp" presStyleLbl="node1" presStyleIdx="0" presStyleCnt="5">
        <dgm:presLayoutVars>
          <dgm:bulletEnabled val="1"/>
        </dgm:presLayoutVars>
      </dgm:prSet>
      <dgm:spPr/>
    </dgm:pt>
    <dgm:pt modelId="{41A33039-5B5C-4726-8DA0-E97A3392510E}" type="pres">
      <dgm:prSet presAssocID="{4F7B32B5-06FA-4701-B943-A89D942F5007}" presName="spacing" presStyleCnt="0"/>
      <dgm:spPr/>
    </dgm:pt>
    <dgm:pt modelId="{0E279558-26BA-4A49-A849-5B7912B8BCB2}" type="pres">
      <dgm:prSet presAssocID="{0B0BBC36-DAB0-4F27-BA68-9160032ACB9E}" presName="composite" presStyleCnt="0"/>
      <dgm:spPr/>
    </dgm:pt>
    <dgm:pt modelId="{2F92593C-F2D3-4FB3-B08C-663CBB0CF15B}" type="pres">
      <dgm:prSet presAssocID="{0B0BBC36-DAB0-4F27-BA68-9160032ACB9E}" presName="imgShp" presStyleLbl="fgImgPlace1" presStyleIdx="1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DDF413B-84F2-4152-B3A3-F2AFF5A1639C}" type="pres">
      <dgm:prSet presAssocID="{0B0BBC36-DAB0-4F27-BA68-9160032ACB9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D5BD6-53C2-4EDD-8118-756D07EBF189}" type="pres">
      <dgm:prSet presAssocID="{09C0F604-5F59-466F-84C7-15F680E07CB4}" presName="spacing" presStyleCnt="0"/>
      <dgm:spPr/>
    </dgm:pt>
    <dgm:pt modelId="{41BDB262-9541-4452-B452-FB98D3A382C8}" type="pres">
      <dgm:prSet presAssocID="{435BBBDA-9556-433D-A6D1-11A66373BFFB}" presName="composite" presStyleCnt="0"/>
      <dgm:spPr/>
    </dgm:pt>
    <dgm:pt modelId="{27181D96-0A20-422C-9FB0-5ADA009A7FFE}" type="pres">
      <dgm:prSet presAssocID="{435BBBDA-9556-433D-A6D1-11A66373BFFB}" presName="imgShp" presStyleLbl="fgImgPlace1" presStyleIdx="2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1585B68-DBCE-44F0-9D22-908AF42E567D}" type="pres">
      <dgm:prSet presAssocID="{435BBBDA-9556-433D-A6D1-11A66373BFFB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52332-9D75-4A25-996F-307AD5734119}" type="pres">
      <dgm:prSet presAssocID="{E67BFA97-8A75-42A1-86BB-0209EFC75F9F}" presName="spacing" presStyleCnt="0"/>
      <dgm:spPr/>
    </dgm:pt>
    <dgm:pt modelId="{EE322DAE-1E6E-4F07-8545-7E5DFCC6FB1A}" type="pres">
      <dgm:prSet presAssocID="{01E906C3-8D14-4B36-A80B-FD034364DDBC}" presName="composite" presStyleCnt="0"/>
      <dgm:spPr/>
    </dgm:pt>
    <dgm:pt modelId="{9990C767-E2F4-410C-8FD4-3C4755027976}" type="pres">
      <dgm:prSet presAssocID="{01E906C3-8D14-4B36-A80B-FD034364DDBC}" presName="imgShp" presStyleLbl="fgImgPlace1" presStyleIdx="3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574D881-0C63-4B71-B28C-E1D9D6AF6131}" type="pres">
      <dgm:prSet presAssocID="{01E906C3-8D14-4B36-A80B-FD034364DDBC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65A3D-D927-48DE-874C-D6ED073E7190}" type="pres">
      <dgm:prSet presAssocID="{E3F762CC-9E1F-4E28-9F9C-D9A40D3DEC08}" presName="spacing" presStyleCnt="0"/>
      <dgm:spPr/>
    </dgm:pt>
    <dgm:pt modelId="{3C2924CB-A152-4193-9FE0-1C1E005216FD}" type="pres">
      <dgm:prSet presAssocID="{CA4D6FEB-77C0-41B4-A8D5-66ABF96C3C0E}" presName="composite" presStyleCnt="0"/>
      <dgm:spPr/>
    </dgm:pt>
    <dgm:pt modelId="{58CE2991-FCF3-45D7-A12A-BA81334C59BF}" type="pres">
      <dgm:prSet presAssocID="{CA4D6FEB-77C0-41B4-A8D5-66ABF96C3C0E}" presName="imgShp" presStyleLbl="fgImgPlace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D7E1963-32BA-4374-A1CF-D434C3A41F71}" type="pres">
      <dgm:prSet presAssocID="{CA4D6FEB-77C0-41B4-A8D5-66ABF96C3C0E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143DF5-AA18-40F8-ACE9-12F0D0376893}" type="presOf" srcId="{E1B64DDB-1267-45C8-B608-FE170529DDC4}" destId="{A2820A6B-0B6E-4912-8D9C-D45F541489ED}" srcOrd="0" destOrd="0" presId="urn:microsoft.com/office/officeart/2005/8/layout/vList3"/>
    <dgm:cxn modelId="{E1E3FD83-3769-45B9-8B48-10AB8150E6B2}" type="presOf" srcId="{564E07AD-1061-4ADA-8085-378A43A27AFE}" destId="{3D808345-1523-4392-BC0A-41C031048F04}" srcOrd="0" destOrd="0" presId="urn:microsoft.com/office/officeart/2005/8/layout/vList3"/>
    <dgm:cxn modelId="{E48F04E8-6A76-40CC-8DBF-043653DE9063}" srcId="{564E07AD-1061-4ADA-8085-378A43A27AFE}" destId="{CA4D6FEB-77C0-41B4-A8D5-66ABF96C3C0E}" srcOrd="4" destOrd="0" parTransId="{BF5AC485-7B3C-4640-9982-1609B2F1D8C2}" sibTransId="{5BBC4EDB-7E3E-4C8E-AAD6-D57A928EFB9A}"/>
    <dgm:cxn modelId="{00FFC257-0A94-460F-BB8F-4E4D56D9E70E}" srcId="{564E07AD-1061-4ADA-8085-378A43A27AFE}" destId="{01E906C3-8D14-4B36-A80B-FD034364DDBC}" srcOrd="3" destOrd="0" parTransId="{0106237B-ADA6-4CDF-B85E-893BDBD0121F}" sibTransId="{E3F762CC-9E1F-4E28-9F9C-D9A40D3DEC08}"/>
    <dgm:cxn modelId="{0FF1AEB1-39C9-43D3-8BB2-A3512878654B}" srcId="{564E07AD-1061-4ADA-8085-378A43A27AFE}" destId="{0B0BBC36-DAB0-4F27-BA68-9160032ACB9E}" srcOrd="1" destOrd="0" parTransId="{3C9260E6-71F4-4EBA-ABB2-12ACEB278D62}" sibTransId="{09C0F604-5F59-466F-84C7-15F680E07CB4}"/>
    <dgm:cxn modelId="{F53F6DE8-7CC4-4E95-8B10-968D9BD6825C}" type="presOf" srcId="{01E906C3-8D14-4B36-A80B-FD034364DDBC}" destId="{7574D881-0C63-4B71-B28C-E1D9D6AF6131}" srcOrd="0" destOrd="0" presId="urn:microsoft.com/office/officeart/2005/8/layout/vList3"/>
    <dgm:cxn modelId="{06809F8C-62AA-4FEC-B506-C4053043044A}" srcId="{564E07AD-1061-4ADA-8085-378A43A27AFE}" destId="{435BBBDA-9556-433D-A6D1-11A66373BFFB}" srcOrd="2" destOrd="0" parTransId="{68BA7C40-8FC1-4DF0-8EAA-2933BE2DA0CF}" sibTransId="{E67BFA97-8A75-42A1-86BB-0209EFC75F9F}"/>
    <dgm:cxn modelId="{1EA898AE-AE2B-487C-A760-B3AB15225683}" type="presOf" srcId="{0B0BBC36-DAB0-4F27-BA68-9160032ACB9E}" destId="{6DDF413B-84F2-4152-B3A3-F2AFF5A1639C}" srcOrd="0" destOrd="0" presId="urn:microsoft.com/office/officeart/2005/8/layout/vList3"/>
    <dgm:cxn modelId="{9B3B6B8A-6A77-4352-8529-2BCB4C2A0F96}" type="presOf" srcId="{CA4D6FEB-77C0-41B4-A8D5-66ABF96C3C0E}" destId="{DD7E1963-32BA-4374-A1CF-D434C3A41F71}" srcOrd="0" destOrd="0" presId="urn:microsoft.com/office/officeart/2005/8/layout/vList3"/>
    <dgm:cxn modelId="{2057D0E2-FEC5-44B4-A496-ECF80FFCEC5C}" type="presOf" srcId="{435BBBDA-9556-433D-A6D1-11A66373BFFB}" destId="{41585B68-DBCE-44F0-9D22-908AF42E567D}" srcOrd="0" destOrd="0" presId="urn:microsoft.com/office/officeart/2005/8/layout/vList3"/>
    <dgm:cxn modelId="{49C82D45-2C67-4DD4-824F-A0B9C7B71DE5}" srcId="{564E07AD-1061-4ADA-8085-378A43A27AFE}" destId="{E1B64DDB-1267-45C8-B608-FE170529DDC4}" srcOrd="0" destOrd="0" parTransId="{1F276242-FD8D-4B17-9860-7B4499941158}" sibTransId="{4F7B32B5-06FA-4701-B943-A89D942F5007}"/>
    <dgm:cxn modelId="{9221AB3E-5339-4C8C-831A-2024C2D89C51}" type="presParOf" srcId="{3D808345-1523-4392-BC0A-41C031048F04}" destId="{75739C49-D804-47C3-962D-E1E32BB30BC2}" srcOrd="0" destOrd="0" presId="urn:microsoft.com/office/officeart/2005/8/layout/vList3"/>
    <dgm:cxn modelId="{A7917219-814A-497D-90E8-D7D65E0C34CD}" type="presParOf" srcId="{75739C49-D804-47C3-962D-E1E32BB30BC2}" destId="{6AEB9A3E-9AD6-409C-A35E-DAD41A87C116}" srcOrd="0" destOrd="0" presId="urn:microsoft.com/office/officeart/2005/8/layout/vList3"/>
    <dgm:cxn modelId="{0761F8ED-C427-4C78-A8DB-6D2E331C1727}" type="presParOf" srcId="{75739C49-D804-47C3-962D-E1E32BB30BC2}" destId="{A2820A6B-0B6E-4912-8D9C-D45F541489ED}" srcOrd="1" destOrd="0" presId="urn:microsoft.com/office/officeart/2005/8/layout/vList3"/>
    <dgm:cxn modelId="{D0F47875-0A3E-496F-AADD-55600A4178EB}" type="presParOf" srcId="{3D808345-1523-4392-BC0A-41C031048F04}" destId="{41A33039-5B5C-4726-8DA0-E97A3392510E}" srcOrd="1" destOrd="0" presId="urn:microsoft.com/office/officeart/2005/8/layout/vList3"/>
    <dgm:cxn modelId="{3591CB31-F1EA-4AD8-A272-0025860DDD17}" type="presParOf" srcId="{3D808345-1523-4392-BC0A-41C031048F04}" destId="{0E279558-26BA-4A49-A849-5B7912B8BCB2}" srcOrd="2" destOrd="0" presId="urn:microsoft.com/office/officeart/2005/8/layout/vList3"/>
    <dgm:cxn modelId="{A8F031A7-0821-4789-9B05-C4B7C175BF17}" type="presParOf" srcId="{0E279558-26BA-4A49-A849-5B7912B8BCB2}" destId="{2F92593C-F2D3-4FB3-B08C-663CBB0CF15B}" srcOrd="0" destOrd="0" presId="urn:microsoft.com/office/officeart/2005/8/layout/vList3"/>
    <dgm:cxn modelId="{D0F01817-C819-43B8-B8E4-E2EBA447F832}" type="presParOf" srcId="{0E279558-26BA-4A49-A849-5B7912B8BCB2}" destId="{6DDF413B-84F2-4152-B3A3-F2AFF5A1639C}" srcOrd="1" destOrd="0" presId="urn:microsoft.com/office/officeart/2005/8/layout/vList3"/>
    <dgm:cxn modelId="{95613EFE-4882-414D-ACA3-DA55A03ED499}" type="presParOf" srcId="{3D808345-1523-4392-BC0A-41C031048F04}" destId="{60ED5BD6-53C2-4EDD-8118-756D07EBF189}" srcOrd="3" destOrd="0" presId="urn:microsoft.com/office/officeart/2005/8/layout/vList3"/>
    <dgm:cxn modelId="{23FF10BA-708C-4BA9-ADBD-A5981DD4D883}" type="presParOf" srcId="{3D808345-1523-4392-BC0A-41C031048F04}" destId="{41BDB262-9541-4452-B452-FB98D3A382C8}" srcOrd="4" destOrd="0" presId="urn:microsoft.com/office/officeart/2005/8/layout/vList3"/>
    <dgm:cxn modelId="{1AD7E893-206D-48CB-99FC-72F19C0C04A9}" type="presParOf" srcId="{41BDB262-9541-4452-B452-FB98D3A382C8}" destId="{27181D96-0A20-422C-9FB0-5ADA009A7FFE}" srcOrd="0" destOrd="0" presId="urn:microsoft.com/office/officeart/2005/8/layout/vList3"/>
    <dgm:cxn modelId="{1252FE44-40AE-416D-82FD-C43D6E4D6976}" type="presParOf" srcId="{41BDB262-9541-4452-B452-FB98D3A382C8}" destId="{41585B68-DBCE-44F0-9D22-908AF42E567D}" srcOrd="1" destOrd="0" presId="urn:microsoft.com/office/officeart/2005/8/layout/vList3"/>
    <dgm:cxn modelId="{70A70AA8-1DAE-4941-AFF0-19EEC382E482}" type="presParOf" srcId="{3D808345-1523-4392-BC0A-41C031048F04}" destId="{12852332-9D75-4A25-996F-307AD5734119}" srcOrd="5" destOrd="0" presId="urn:microsoft.com/office/officeart/2005/8/layout/vList3"/>
    <dgm:cxn modelId="{CC9A5096-71E0-4328-8A8B-DB2108EA5FA9}" type="presParOf" srcId="{3D808345-1523-4392-BC0A-41C031048F04}" destId="{EE322DAE-1E6E-4F07-8545-7E5DFCC6FB1A}" srcOrd="6" destOrd="0" presId="urn:microsoft.com/office/officeart/2005/8/layout/vList3"/>
    <dgm:cxn modelId="{76E82962-30C3-449D-8038-F3615230E6C5}" type="presParOf" srcId="{EE322DAE-1E6E-4F07-8545-7E5DFCC6FB1A}" destId="{9990C767-E2F4-410C-8FD4-3C4755027976}" srcOrd="0" destOrd="0" presId="urn:microsoft.com/office/officeart/2005/8/layout/vList3"/>
    <dgm:cxn modelId="{F821E389-1E51-47D8-A2D5-4A11879CF33D}" type="presParOf" srcId="{EE322DAE-1E6E-4F07-8545-7E5DFCC6FB1A}" destId="{7574D881-0C63-4B71-B28C-E1D9D6AF6131}" srcOrd="1" destOrd="0" presId="urn:microsoft.com/office/officeart/2005/8/layout/vList3"/>
    <dgm:cxn modelId="{9B73893A-713D-4527-943A-1F33DB7C193E}" type="presParOf" srcId="{3D808345-1523-4392-BC0A-41C031048F04}" destId="{68E65A3D-D927-48DE-874C-D6ED073E7190}" srcOrd="7" destOrd="0" presId="urn:microsoft.com/office/officeart/2005/8/layout/vList3"/>
    <dgm:cxn modelId="{2ED667E7-C5FD-470B-B51F-7398CB7BD669}" type="presParOf" srcId="{3D808345-1523-4392-BC0A-41C031048F04}" destId="{3C2924CB-A152-4193-9FE0-1C1E005216FD}" srcOrd="8" destOrd="0" presId="urn:microsoft.com/office/officeart/2005/8/layout/vList3"/>
    <dgm:cxn modelId="{FC8BC204-D587-4F79-B4D6-34F6C42BE564}" type="presParOf" srcId="{3C2924CB-A152-4193-9FE0-1C1E005216FD}" destId="{58CE2991-FCF3-45D7-A12A-BA81334C59BF}" srcOrd="0" destOrd="0" presId="urn:microsoft.com/office/officeart/2005/8/layout/vList3"/>
    <dgm:cxn modelId="{5BEA7165-80BA-49D0-BBE8-1FC345B99017}" type="presParOf" srcId="{3C2924CB-A152-4193-9FE0-1C1E005216FD}" destId="{DD7E1963-32BA-4374-A1CF-D434C3A41F7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CEA781-0EFE-4899-A8DC-82AC28DBCB1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08671C-B75B-4A2D-AB26-5493DAAD96E6}">
      <dgm:prSet custT="1"/>
      <dgm:spPr/>
      <dgm:t>
        <a:bodyPr/>
        <a:lstStyle/>
        <a:p>
          <a:pPr rtl="0"/>
          <a:r>
            <a:rPr lang="uk-UA" sz="2800" b="1" dirty="0" smtClean="0"/>
            <a:t>Інноваційний підхід у навчанні:</a:t>
          </a:r>
          <a:endParaRPr lang="ru-RU" sz="2800" b="1" dirty="0"/>
        </a:p>
      </dgm:t>
    </dgm:pt>
    <dgm:pt modelId="{89641627-7E50-4F94-8FF7-9B3A3B476223}" type="parTrans" cxnId="{4B145E14-E382-4C14-8069-5AC0E9F52FA4}">
      <dgm:prSet/>
      <dgm:spPr/>
      <dgm:t>
        <a:bodyPr/>
        <a:lstStyle/>
        <a:p>
          <a:endParaRPr lang="ru-RU"/>
        </a:p>
      </dgm:t>
    </dgm:pt>
    <dgm:pt modelId="{93FB8D12-239A-411C-BB14-66471BD279F8}" type="sibTrans" cxnId="{4B145E14-E382-4C14-8069-5AC0E9F52FA4}">
      <dgm:prSet/>
      <dgm:spPr/>
      <dgm:t>
        <a:bodyPr/>
        <a:lstStyle/>
        <a:p>
          <a:endParaRPr lang="ru-RU"/>
        </a:p>
      </dgm:t>
    </dgm:pt>
    <dgm:pt modelId="{1FBA4B9F-9BAF-4349-97FF-396DC3750B40}">
      <dgm:prSet custT="1"/>
      <dgm:spPr/>
      <dgm:t>
        <a:bodyPr/>
        <a:lstStyle/>
        <a:p>
          <a:pPr rtl="0"/>
          <a:r>
            <a:rPr lang="uk-UA" sz="1800" b="1" dirty="0" smtClean="0"/>
            <a:t>Технології групової навчальної діяльності</a:t>
          </a:r>
          <a:endParaRPr lang="ru-RU" sz="1800" b="1" dirty="0"/>
        </a:p>
      </dgm:t>
    </dgm:pt>
    <dgm:pt modelId="{FE26205D-CE5C-42D2-9883-3A9D3046C9DC}" type="parTrans" cxnId="{C85B2917-5372-4F10-BED0-344E64354843}">
      <dgm:prSet/>
      <dgm:spPr/>
      <dgm:t>
        <a:bodyPr/>
        <a:lstStyle/>
        <a:p>
          <a:endParaRPr lang="ru-RU"/>
        </a:p>
      </dgm:t>
    </dgm:pt>
    <dgm:pt modelId="{73DD2AB3-0784-46DE-8334-A1B74B0A4626}" type="sibTrans" cxnId="{C85B2917-5372-4F10-BED0-344E64354843}">
      <dgm:prSet/>
      <dgm:spPr/>
      <dgm:t>
        <a:bodyPr/>
        <a:lstStyle/>
        <a:p>
          <a:endParaRPr lang="ru-RU"/>
        </a:p>
      </dgm:t>
    </dgm:pt>
    <dgm:pt modelId="{86B0F85E-F5BB-4000-93ED-93B7F465CFCE}">
      <dgm:prSet custT="1"/>
      <dgm:spPr/>
      <dgm:t>
        <a:bodyPr/>
        <a:lstStyle/>
        <a:p>
          <a:pPr rtl="0"/>
          <a:r>
            <a:rPr lang="uk-UA" sz="1800" b="1" dirty="0" smtClean="0"/>
            <a:t>Інтегроване навчання</a:t>
          </a:r>
          <a:endParaRPr lang="ru-RU" sz="1800" b="1" dirty="0"/>
        </a:p>
      </dgm:t>
    </dgm:pt>
    <dgm:pt modelId="{57D84E40-F10D-42F6-960E-A89601044EFA}" type="parTrans" cxnId="{2169B005-B87F-4E01-B837-BC4812A1021B}">
      <dgm:prSet/>
      <dgm:spPr/>
      <dgm:t>
        <a:bodyPr/>
        <a:lstStyle/>
        <a:p>
          <a:endParaRPr lang="ru-RU"/>
        </a:p>
      </dgm:t>
    </dgm:pt>
    <dgm:pt modelId="{17F3EF8D-2FA6-4F79-8517-EE49F2C6673B}" type="sibTrans" cxnId="{2169B005-B87F-4E01-B837-BC4812A1021B}">
      <dgm:prSet/>
      <dgm:spPr/>
      <dgm:t>
        <a:bodyPr/>
        <a:lstStyle/>
        <a:p>
          <a:endParaRPr lang="ru-RU"/>
        </a:p>
      </dgm:t>
    </dgm:pt>
    <dgm:pt modelId="{02366961-3F9B-4278-AA38-08A6E03514B6}">
      <dgm:prSet custT="1"/>
      <dgm:spPr/>
      <dgm:t>
        <a:bodyPr/>
        <a:lstStyle/>
        <a:p>
          <a:pPr rtl="0"/>
          <a:r>
            <a:rPr lang="uk-UA" sz="1800" b="1" dirty="0" err="1" smtClean="0"/>
            <a:t>Проєктні</a:t>
          </a:r>
          <a:r>
            <a:rPr lang="uk-UA" sz="1800" b="1" dirty="0" smtClean="0"/>
            <a:t> технології</a:t>
          </a:r>
          <a:endParaRPr lang="ru-RU" sz="1800" b="1" dirty="0"/>
        </a:p>
      </dgm:t>
    </dgm:pt>
    <dgm:pt modelId="{B0257E9F-89C6-416F-AB4B-4D8F01344F60}" type="parTrans" cxnId="{16009469-B971-4F8E-8847-C3969C3D2939}">
      <dgm:prSet/>
      <dgm:spPr/>
      <dgm:t>
        <a:bodyPr/>
        <a:lstStyle/>
        <a:p>
          <a:endParaRPr lang="ru-RU"/>
        </a:p>
      </dgm:t>
    </dgm:pt>
    <dgm:pt modelId="{8F38ABDC-8BC2-471A-8387-BC9399C9637D}" type="sibTrans" cxnId="{16009469-B971-4F8E-8847-C3969C3D2939}">
      <dgm:prSet/>
      <dgm:spPr/>
      <dgm:t>
        <a:bodyPr/>
        <a:lstStyle/>
        <a:p>
          <a:endParaRPr lang="ru-RU"/>
        </a:p>
      </dgm:t>
    </dgm:pt>
    <dgm:pt modelId="{69F3D4DF-D48E-403A-AA1C-D6E8B01E809F}">
      <dgm:prSet custT="1"/>
      <dgm:spPr/>
      <dgm:t>
        <a:bodyPr/>
        <a:lstStyle/>
        <a:p>
          <a:pPr rtl="0"/>
          <a:r>
            <a:rPr lang="uk-UA" sz="1800" b="1" dirty="0" smtClean="0"/>
            <a:t>Розробка і впровадження нових видів ігрової діяльності (</a:t>
          </a:r>
          <a:r>
            <a:rPr lang="uk-UA" sz="1800" b="1" dirty="0" err="1" smtClean="0"/>
            <a:t>квести</a:t>
          </a:r>
          <a:r>
            <a:rPr lang="uk-UA" sz="1800" b="1" dirty="0" smtClean="0"/>
            <a:t>, вікторини, </a:t>
          </a:r>
          <a:r>
            <a:rPr lang="uk-UA" sz="1800" b="1" dirty="0" err="1" smtClean="0"/>
            <a:t>брейн-ринги</a:t>
          </a:r>
          <a:r>
            <a:rPr lang="uk-UA" sz="1800" b="1" dirty="0" smtClean="0"/>
            <a:t>, дискусії, робота с </a:t>
          </a:r>
          <a:r>
            <a:rPr lang="uk-UA" sz="1800" b="1" dirty="0" err="1" smtClean="0"/>
            <a:t>пазлами</a:t>
          </a:r>
          <a:r>
            <a:rPr lang="uk-UA" sz="1800" b="1" dirty="0" smtClean="0"/>
            <a:t>)</a:t>
          </a:r>
          <a:endParaRPr lang="ru-RU" sz="1800" b="1" dirty="0"/>
        </a:p>
      </dgm:t>
    </dgm:pt>
    <dgm:pt modelId="{9092A207-0772-4194-9044-295993C2568B}" type="parTrans" cxnId="{49A84AB8-EDC6-43D7-89B2-52E3290C0A30}">
      <dgm:prSet/>
      <dgm:spPr/>
      <dgm:t>
        <a:bodyPr/>
        <a:lstStyle/>
        <a:p>
          <a:endParaRPr lang="ru-RU"/>
        </a:p>
      </dgm:t>
    </dgm:pt>
    <dgm:pt modelId="{45A6F71C-F796-44FE-BAE3-D43C8DD53910}" type="sibTrans" cxnId="{49A84AB8-EDC6-43D7-89B2-52E3290C0A30}">
      <dgm:prSet/>
      <dgm:spPr/>
      <dgm:t>
        <a:bodyPr/>
        <a:lstStyle/>
        <a:p>
          <a:endParaRPr lang="ru-RU"/>
        </a:p>
      </dgm:t>
    </dgm:pt>
    <dgm:pt modelId="{16988F28-68D4-4288-B188-9818800A1C2D}" type="pres">
      <dgm:prSet presAssocID="{65CEA781-0EFE-4899-A8DC-82AC28DBCB1A}" presName="Name0" presStyleCnt="0">
        <dgm:presLayoutVars>
          <dgm:dir/>
          <dgm:animLvl val="lvl"/>
          <dgm:resizeHandles val="exact"/>
        </dgm:presLayoutVars>
      </dgm:prSet>
      <dgm:spPr/>
    </dgm:pt>
    <dgm:pt modelId="{B4B63412-1C39-49C5-944C-B59D3844D73D}" type="pres">
      <dgm:prSet presAssocID="{AD08671C-B75B-4A2D-AB26-5493DAAD96E6}" presName="linNode" presStyleCnt="0"/>
      <dgm:spPr/>
    </dgm:pt>
    <dgm:pt modelId="{EB289198-FA85-4D89-9231-1185828780CD}" type="pres">
      <dgm:prSet presAssocID="{AD08671C-B75B-4A2D-AB26-5493DAAD96E6}" presName="parentText" presStyleLbl="node1" presStyleIdx="0" presStyleCnt="5" custLinFactNeighborX="-312" custLinFactNeighborY="8712">
        <dgm:presLayoutVars>
          <dgm:chMax val="1"/>
          <dgm:bulletEnabled val="1"/>
        </dgm:presLayoutVars>
      </dgm:prSet>
      <dgm:spPr/>
    </dgm:pt>
    <dgm:pt modelId="{B210A8A9-94C0-4558-BB19-DD764851A8CB}" type="pres">
      <dgm:prSet presAssocID="{93FB8D12-239A-411C-BB14-66471BD279F8}" presName="sp" presStyleCnt="0"/>
      <dgm:spPr/>
    </dgm:pt>
    <dgm:pt modelId="{9E7653A8-39AB-4122-AA36-E25C3213F25C}" type="pres">
      <dgm:prSet presAssocID="{1FBA4B9F-9BAF-4349-97FF-396DC3750B40}" presName="linNode" presStyleCnt="0"/>
      <dgm:spPr/>
    </dgm:pt>
    <dgm:pt modelId="{1BC135AD-8D51-403C-A0EE-1D0A2CF12A4F}" type="pres">
      <dgm:prSet presAssocID="{1FBA4B9F-9BAF-4349-97FF-396DC3750B40}" presName="parentText" presStyleLbl="node1" presStyleIdx="1" presStyleCnt="5" custScaleX="81873" custScaleY="194366" custLinFactNeighborX="-88889" custLinFactNeighborY="833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2FAA4-93DB-4FFF-93C8-DFFB89BD2224}" type="pres">
      <dgm:prSet presAssocID="{73DD2AB3-0784-46DE-8334-A1B74B0A4626}" presName="sp" presStyleCnt="0"/>
      <dgm:spPr/>
    </dgm:pt>
    <dgm:pt modelId="{FBD66B8A-CF6D-411F-BE7C-618ED2092F2F}" type="pres">
      <dgm:prSet presAssocID="{86B0F85E-F5BB-4000-93ED-93B7F465CFCE}" presName="linNode" presStyleCnt="0"/>
      <dgm:spPr/>
    </dgm:pt>
    <dgm:pt modelId="{78FFF831-4556-42B1-9C3F-6EBFA5C95D9E}" type="pres">
      <dgm:prSet presAssocID="{86B0F85E-F5BB-4000-93ED-93B7F465CFCE}" presName="parentText" presStyleLbl="node1" presStyleIdx="2" presStyleCnt="5" custLinFactY="12076" custLinFactNeighborX="-50624" custLinFactNeighborY="100000">
        <dgm:presLayoutVars>
          <dgm:chMax val="1"/>
          <dgm:bulletEnabled val="1"/>
        </dgm:presLayoutVars>
      </dgm:prSet>
      <dgm:spPr/>
    </dgm:pt>
    <dgm:pt modelId="{ABC83646-ED2B-48E3-BC5E-6D551025685E}" type="pres">
      <dgm:prSet presAssocID="{17F3EF8D-2FA6-4F79-8517-EE49F2C6673B}" presName="sp" presStyleCnt="0"/>
      <dgm:spPr/>
    </dgm:pt>
    <dgm:pt modelId="{832DD903-CC36-4B31-BE3C-94AB13A92783}" type="pres">
      <dgm:prSet presAssocID="{02366961-3F9B-4278-AA38-08A6E03514B6}" presName="linNode" presStyleCnt="0"/>
      <dgm:spPr/>
    </dgm:pt>
    <dgm:pt modelId="{6C3CFD3D-67F8-4CB1-9729-6863DA391B7D}" type="pres">
      <dgm:prSet presAssocID="{02366961-3F9B-4278-AA38-08A6E03514B6}" presName="parentText" presStyleLbl="node1" presStyleIdx="3" presStyleCnt="5" custLinFactNeighborX="52187" custLinFactNeighborY="7076">
        <dgm:presLayoutVars>
          <dgm:chMax val="1"/>
          <dgm:bulletEnabled val="1"/>
        </dgm:presLayoutVars>
      </dgm:prSet>
      <dgm:spPr/>
    </dgm:pt>
    <dgm:pt modelId="{B9736C11-06D7-466D-A203-7C94283E2B1B}" type="pres">
      <dgm:prSet presAssocID="{8F38ABDC-8BC2-471A-8387-BC9399C9637D}" presName="sp" presStyleCnt="0"/>
      <dgm:spPr/>
    </dgm:pt>
    <dgm:pt modelId="{799178DB-67A1-45C2-AEC3-AF2D5D91B99F}" type="pres">
      <dgm:prSet presAssocID="{69F3D4DF-D48E-403A-AA1C-D6E8B01E809F}" presName="linNode" presStyleCnt="0"/>
      <dgm:spPr/>
    </dgm:pt>
    <dgm:pt modelId="{9D38A78A-B245-4FE8-BF51-CA0C064E12E4}" type="pres">
      <dgm:prSet presAssocID="{69F3D4DF-D48E-403A-AA1C-D6E8B01E809F}" presName="parentText" presStyleLbl="node1" presStyleIdx="4" presStyleCnt="5" custScaleX="84870" custScaleY="197284" custLinFactX="4204" custLinFactY="-127161" custLinFactNeighborX="100000" custLinFactNeighborY="-200000">
        <dgm:presLayoutVars>
          <dgm:chMax val="1"/>
          <dgm:bulletEnabled val="1"/>
        </dgm:presLayoutVars>
      </dgm:prSet>
      <dgm:spPr/>
    </dgm:pt>
  </dgm:ptLst>
  <dgm:cxnLst>
    <dgm:cxn modelId="{B91DCF93-186B-4F64-ACB5-6D6F528FE50C}" type="presOf" srcId="{65CEA781-0EFE-4899-A8DC-82AC28DBCB1A}" destId="{16988F28-68D4-4288-B188-9818800A1C2D}" srcOrd="0" destOrd="0" presId="urn:microsoft.com/office/officeart/2005/8/layout/vList5"/>
    <dgm:cxn modelId="{2169B005-B87F-4E01-B837-BC4812A1021B}" srcId="{65CEA781-0EFE-4899-A8DC-82AC28DBCB1A}" destId="{86B0F85E-F5BB-4000-93ED-93B7F465CFCE}" srcOrd="2" destOrd="0" parTransId="{57D84E40-F10D-42F6-960E-A89601044EFA}" sibTransId="{17F3EF8D-2FA6-4F79-8517-EE49F2C6673B}"/>
    <dgm:cxn modelId="{16009469-B971-4F8E-8847-C3969C3D2939}" srcId="{65CEA781-0EFE-4899-A8DC-82AC28DBCB1A}" destId="{02366961-3F9B-4278-AA38-08A6E03514B6}" srcOrd="3" destOrd="0" parTransId="{B0257E9F-89C6-416F-AB4B-4D8F01344F60}" sibTransId="{8F38ABDC-8BC2-471A-8387-BC9399C9637D}"/>
    <dgm:cxn modelId="{70809BBE-1A90-453E-9914-A70EA9992A41}" type="presOf" srcId="{86B0F85E-F5BB-4000-93ED-93B7F465CFCE}" destId="{78FFF831-4556-42B1-9C3F-6EBFA5C95D9E}" srcOrd="0" destOrd="0" presId="urn:microsoft.com/office/officeart/2005/8/layout/vList5"/>
    <dgm:cxn modelId="{5307893E-4B40-4121-A0BD-F79566A44836}" type="presOf" srcId="{69F3D4DF-D48E-403A-AA1C-D6E8B01E809F}" destId="{9D38A78A-B245-4FE8-BF51-CA0C064E12E4}" srcOrd="0" destOrd="0" presId="urn:microsoft.com/office/officeart/2005/8/layout/vList5"/>
    <dgm:cxn modelId="{1010BF92-9334-42D4-B051-ACF17E8C77E3}" type="presOf" srcId="{1FBA4B9F-9BAF-4349-97FF-396DC3750B40}" destId="{1BC135AD-8D51-403C-A0EE-1D0A2CF12A4F}" srcOrd="0" destOrd="0" presId="urn:microsoft.com/office/officeart/2005/8/layout/vList5"/>
    <dgm:cxn modelId="{4B145E14-E382-4C14-8069-5AC0E9F52FA4}" srcId="{65CEA781-0EFE-4899-A8DC-82AC28DBCB1A}" destId="{AD08671C-B75B-4A2D-AB26-5493DAAD96E6}" srcOrd="0" destOrd="0" parTransId="{89641627-7E50-4F94-8FF7-9B3A3B476223}" sibTransId="{93FB8D12-239A-411C-BB14-66471BD279F8}"/>
    <dgm:cxn modelId="{C85B2917-5372-4F10-BED0-344E64354843}" srcId="{65CEA781-0EFE-4899-A8DC-82AC28DBCB1A}" destId="{1FBA4B9F-9BAF-4349-97FF-396DC3750B40}" srcOrd="1" destOrd="0" parTransId="{FE26205D-CE5C-42D2-9883-3A9D3046C9DC}" sibTransId="{73DD2AB3-0784-46DE-8334-A1B74B0A4626}"/>
    <dgm:cxn modelId="{49A84AB8-EDC6-43D7-89B2-52E3290C0A30}" srcId="{65CEA781-0EFE-4899-A8DC-82AC28DBCB1A}" destId="{69F3D4DF-D48E-403A-AA1C-D6E8B01E809F}" srcOrd="4" destOrd="0" parTransId="{9092A207-0772-4194-9044-295993C2568B}" sibTransId="{45A6F71C-F796-44FE-BAE3-D43C8DD53910}"/>
    <dgm:cxn modelId="{ED040960-B660-4EEA-8751-E81A0A8532E9}" type="presOf" srcId="{02366961-3F9B-4278-AA38-08A6E03514B6}" destId="{6C3CFD3D-67F8-4CB1-9729-6863DA391B7D}" srcOrd="0" destOrd="0" presId="urn:microsoft.com/office/officeart/2005/8/layout/vList5"/>
    <dgm:cxn modelId="{2DF703D5-478C-41DD-B271-C3C4E5E65970}" type="presOf" srcId="{AD08671C-B75B-4A2D-AB26-5493DAAD96E6}" destId="{EB289198-FA85-4D89-9231-1185828780CD}" srcOrd="0" destOrd="0" presId="urn:microsoft.com/office/officeart/2005/8/layout/vList5"/>
    <dgm:cxn modelId="{16F4356A-0B03-4A9C-B154-0297AA65D008}" type="presParOf" srcId="{16988F28-68D4-4288-B188-9818800A1C2D}" destId="{B4B63412-1C39-49C5-944C-B59D3844D73D}" srcOrd="0" destOrd="0" presId="urn:microsoft.com/office/officeart/2005/8/layout/vList5"/>
    <dgm:cxn modelId="{28C0E1CC-C7D0-4AE9-B51F-50453E5FB634}" type="presParOf" srcId="{B4B63412-1C39-49C5-944C-B59D3844D73D}" destId="{EB289198-FA85-4D89-9231-1185828780CD}" srcOrd="0" destOrd="0" presId="urn:microsoft.com/office/officeart/2005/8/layout/vList5"/>
    <dgm:cxn modelId="{16D37F29-708F-49DE-87EC-53CE4D57862D}" type="presParOf" srcId="{16988F28-68D4-4288-B188-9818800A1C2D}" destId="{B210A8A9-94C0-4558-BB19-DD764851A8CB}" srcOrd="1" destOrd="0" presId="urn:microsoft.com/office/officeart/2005/8/layout/vList5"/>
    <dgm:cxn modelId="{2A4B3C2F-10AD-46F2-BC88-7E142413C9F1}" type="presParOf" srcId="{16988F28-68D4-4288-B188-9818800A1C2D}" destId="{9E7653A8-39AB-4122-AA36-E25C3213F25C}" srcOrd="2" destOrd="0" presId="urn:microsoft.com/office/officeart/2005/8/layout/vList5"/>
    <dgm:cxn modelId="{B5DD92BA-47F0-4B8A-BFFC-4C82526D75AF}" type="presParOf" srcId="{9E7653A8-39AB-4122-AA36-E25C3213F25C}" destId="{1BC135AD-8D51-403C-A0EE-1D0A2CF12A4F}" srcOrd="0" destOrd="0" presId="urn:microsoft.com/office/officeart/2005/8/layout/vList5"/>
    <dgm:cxn modelId="{BF8B1B2D-2ED1-4B50-B1D6-E0692F858456}" type="presParOf" srcId="{16988F28-68D4-4288-B188-9818800A1C2D}" destId="{AD52FAA4-93DB-4FFF-93C8-DFFB89BD2224}" srcOrd="3" destOrd="0" presId="urn:microsoft.com/office/officeart/2005/8/layout/vList5"/>
    <dgm:cxn modelId="{39F5999D-CBE2-4F9C-85D9-5814A6A3BC2B}" type="presParOf" srcId="{16988F28-68D4-4288-B188-9818800A1C2D}" destId="{FBD66B8A-CF6D-411F-BE7C-618ED2092F2F}" srcOrd="4" destOrd="0" presId="urn:microsoft.com/office/officeart/2005/8/layout/vList5"/>
    <dgm:cxn modelId="{E3C9EB71-197E-48D4-BE88-8966F33E0978}" type="presParOf" srcId="{FBD66B8A-CF6D-411F-BE7C-618ED2092F2F}" destId="{78FFF831-4556-42B1-9C3F-6EBFA5C95D9E}" srcOrd="0" destOrd="0" presId="urn:microsoft.com/office/officeart/2005/8/layout/vList5"/>
    <dgm:cxn modelId="{5BE46061-85FC-472D-86AA-4F944DEEC40A}" type="presParOf" srcId="{16988F28-68D4-4288-B188-9818800A1C2D}" destId="{ABC83646-ED2B-48E3-BC5E-6D551025685E}" srcOrd="5" destOrd="0" presId="urn:microsoft.com/office/officeart/2005/8/layout/vList5"/>
    <dgm:cxn modelId="{BCD40827-1543-4F87-80FC-E2DAED3497DE}" type="presParOf" srcId="{16988F28-68D4-4288-B188-9818800A1C2D}" destId="{832DD903-CC36-4B31-BE3C-94AB13A92783}" srcOrd="6" destOrd="0" presId="urn:microsoft.com/office/officeart/2005/8/layout/vList5"/>
    <dgm:cxn modelId="{EBCC2A70-58E6-40DD-838D-A7E6A3B8C653}" type="presParOf" srcId="{832DD903-CC36-4B31-BE3C-94AB13A92783}" destId="{6C3CFD3D-67F8-4CB1-9729-6863DA391B7D}" srcOrd="0" destOrd="0" presId="urn:microsoft.com/office/officeart/2005/8/layout/vList5"/>
    <dgm:cxn modelId="{F78414B4-BCA4-48C3-A0ED-ACDC711E63A9}" type="presParOf" srcId="{16988F28-68D4-4288-B188-9818800A1C2D}" destId="{B9736C11-06D7-466D-A203-7C94283E2B1B}" srcOrd="7" destOrd="0" presId="urn:microsoft.com/office/officeart/2005/8/layout/vList5"/>
    <dgm:cxn modelId="{0ED6E3D9-F6F9-4346-A617-6C3B63FC58E9}" type="presParOf" srcId="{16988F28-68D4-4288-B188-9818800A1C2D}" destId="{799178DB-67A1-45C2-AEC3-AF2D5D91B99F}" srcOrd="8" destOrd="0" presId="urn:microsoft.com/office/officeart/2005/8/layout/vList5"/>
    <dgm:cxn modelId="{833C6AD4-65AE-4162-A5E7-EC0A34A7B741}" type="presParOf" srcId="{799178DB-67A1-45C2-AEC3-AF2D5D91B99F}" destId="{9D38A78A-B245-4FE8-BF51-CA0C064E12E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BBFFC3-2170-4A82-A37A-040A2D4340B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9D7CD7-BA9B-43D6-B59C-BB7E1032365E}">
      <dgm:prSet custT="1"/>
      <dgm:spPr/>
      <dgm:t>
        <a:bodyPr/>
        <a:lstStyle/>
        <a:p>
          <a:pPr rtl="0"/>
          <a:r>
            <a:rPr lang="uk-UA" sz="2000" b="1" dirty="0" smtClean="0"/>
            <a:t>Матеріали курсів, які впроваджуються в освітній процес</a:t>
          </a:r>
          <a:endParaRPr lang="ru-RU" sz="2000" b="1" dirty="0"/>
        </a:p>
      </dgm:t>
    </dgm:pt>
    <dgm:pt modelId="{5E102C24-911A-4C1C-B23A-6B2C6541CB98}" type="parTrans" cxnId="{E1B3E017-7015-4203-8664-2837705853D5}">
      <dgm:prSet/>
      <dgm:spPr/>
      <dgm:t>
        <a:bodyPr/>
        <a:lstStyle/>
        <a:p>
          <a:endParaRPr lang="ru-RU"/>
        </a:p>
      </dgm:t>
    </dgm:pt>
    <dgm:pt modelId="{5CBEAD6C-EB2F-4E18-B797-95A6AE1EA49F}" type="sibTrans" cxnId="{E1B3E017-7015-4203-8664-2837705853D5}">
      <dgm:prSet/>
      <dgm:spPr/>
      <dgm:t>
        <a:bodyPr/>
        <a:lstStyle/>
        <a:p>
          <a:endParaRPr lang="ru-RU"/>
        </a:p>
      </dgm:t>
    </dgm:pt>
    <dgm:pt modelId="{F34EEE03-A3E1-4AD0-9A0E-8CC3E90108BD}">
      <dgm:prSet custT="1"/>
      <dgm:spPr/>
      <dgm:t>
        <a:bodyPr/>
        <a:lstStyle/>
        <a:p>
          <a:pPr rtl="0"/>
          <a:r>
            <a:rPr lang="uk-UA" sz="1800" dirty="0" smtClean="0"/>
            <a:t>Платформа </a:t>
          </a:r>
          <a:r>
            <a:rPr lang="uk-UA" sz="1800" dirty="0" err="1" smtClean="0"/>
            <a:t>онлайн-курсів</a:t>
          </a:r>
          <a:r>
            <a:rPr lang="uk-UA" sz="1800" dirty="0" smtClean="0"/>
            <a:t> “</a:t>
          </a:r>
          <a:r>
            <a:rPr lang="en-US" sz="1800" dirty="0" smtClean="0"/>
            <a:t>Prometheus</a:t>
          </a:r>
          <a:r>
            <a:rPr lang="uk-UA" sz="1800" dirty="0" smtClean="0"/>
            <a:t>”. Нова Фізична Культура</a:t>
          </a:r>
          <a:endParaRPr lang="ru-RU" sz="1800" dirty="0"/>
        </a:p>
      </dgm:t>
    </dgm:pt>
    <dgm:pt modelId="{A8EA44AE-30F2-4535-A835-5DB06F89843F}" type="parTrans" cxnId="{F06F71AC-9FE4-4382-86A8-59FC5FD02DD7}">
      <dgm:prSet/>
      <dgm:spPr/>
      <dgm:t>
        <a:bodyPr/>
        <a:lstStyle/>
        <a:p>
          <a:endParaRPr lang="ru-RU"/>
        </a:p>
      </dgm:t>
    </dgm:pt>
    <dgm:pt modelId="{7EBFFFED-DAFF-4626-93A3-870CBC45F4C9}" type="sibTrans" cxnId="{F06F71AC-9FE4-4382-86A8-59FC5FD02DD7}">
      <dgm:prSet/>
      <dgm:spPr/>
      <dgm:t>
        <a:bodyPr/>
        <a:lstStyle/>
        <a:p>
          <a:endParaRPr lang="ru-RU"/>
        </a:p>
      </dgm:t>
    </dgm:pt>
    <dgm:pt modelId="{257F9467-D27F-4505-880B-EFB025BECE1B}">
      <dgm:prSet custT="1"/>
      <dgm:spPr/>
      <dgm:t>
        <a:bodyPr/>
        <a:lstStyle/>
        <a:p>
          <a:pPr rtl="0"/>
          <a:r>
            <a:rPr lang="uk-UA" sz="1400" dirty="0" smtClean="0"/>
            <a:t>Освітня платформа </a:t>
          </a:r>
          <a:r>
            <a:rPr lang="uk-UA" sz="1400" dirty="0" err="1" smtClean="0"/>
            <a:t>“Всеосвіта”</a:t>
          </a:r>
          <a:r>
            <a:rPr lang="uk-UA" sz="1400" dirty="0" smtClean="0"/>
            <a:t>. Формування </a:t>
          </a:r>
          <a:r>
            <a:rPr lang="uk-UA" sz="1400" dirty="0" err="1" smtClean="0"/>
            <a:t>компетентностей</a:t>
          </a:r>
          <a:r>
            <a:rPr lang="uk-UA" sz="1400" dirty="0" smtClean="0"/>
            <a:t> сучасного педагога: інструменти професійного саморозвитку. </a:t>
          </a:r>
          <a:r>
            <a:rPr lang="uk-UA" sz="1400" dirty="0" err="1" smtClean="0"/>
            <a:t>Проєктне</a:t>
          </a:r>
          <a:r>
            <a:rPr lang="uk-UA" sz="1400" dirty="0" smtClean="0"/>
            <a:t> навчання як засіб розвитку ключових </a:t>
          </a:r>
          <a:r>
            <a:rPr lang="uk-UA" sz="1400" dirty="0" err="1" smtClean="0"/>
            <a:t>компетентностей</a:t>
          </a:r>
          <a:r>
            <a:rPr lang="uk-UA" sz="1400" dirty="0" smtClean="0"/>
            <a:t> учнів</a:t>
          </a:r>
          <a:endParaRPr lang="ru-RU" sz="1400" dirty="0"/>
        </a:p>
      </dgm:t>
    </dgm:pt>
    <dgm:pt modelId="{C5727D03-72DF-402F-8DE2-4DB76793AE17}" type="parTrans" cxnId="{94EDD6DA-ED92-448C-857C-821899AC0651}">
      <dgm:prSet/>
      <dgm:spPr/>
      <dgm:t>
        <a:bodyPr/>
        <a:lstStyle/>
        <a:p>
          <a:endParaRPr lang="ru-RU"/>
        </a:p>
      </dgm:t>
    </dgm:pt>
    <dgm:pt modelId="{FA4E9B14-68FC-469E-BEFB-D47B873589D9}" type="sibTrans" cxnId="{94EDD6DA-ED92-448C-857C-821899AC0651}">
      <dgm:prSet/>
      <dgm:spPr/>
      <dgm:t>
        <a:bodyPr/>
        <a:lstStyle/>
        <a:p>
          <a:endParaRPr lang="ru-RU"/>
        </a:p>
      </dgm:t>
    </dgm:pt>
    <dgm:pt modelId="{7529D017-3D19-4EC3-9196-0884516BEB7C}">
      <dgm:prSet/>
      <dgm:spPr/>
      <dgm:t>
        <a:bodyPr/>
        <a:lstStyle/>
        <a:p>
          <a:pPr rtl="0"/>
          <a:r>
            <a:rPr lang="uk-UA" dirty="0" smtClean="0"/>
            <a:t>Громадська організація </a:t>
          </a:r>
          <a:r>
            <a:rPr lang="en-US" dirty="0" err="1" smtClean="0"/>
            <a:t>UAactive</a:t>
          </a:r>
          <a:r>
            <a:rPr lang="en-US" dirty="0" smtClean="0"/>
            <a:t>. </a:t>
          </a:r>
          <a:r>
            <a:rPr lang="uk-UA" dirty="0" smtClean="0"/>
            <a:t>Всеукраїнський марафон освітніх практик. НУШ: реалізація варіативних модулів з ігрових видів спорту. НУШ: сучасний урок фізичної культури</a:t>
          </a:r>
          <a:endParaRPr lang="ru-RU" dirty="0"/>
        </a:p>
      </dgm:t>
    </dgm:pt>
    <dgm:pt modelId="{18D77137-3413-4B7D-97F7-3DE2BFC0EC15}" type="parTrans" cxnId="{01848DFD-BDCD-456A-86BC-D3A9A5B1E6E1}">
      <dgm:prSet/>
      <dgm:spPr/>
      <dgm:t>
        <a:bodyPr/>
        <a:lstStyle/>
        <a:p>
          <a:endParaRPr lang="ru-RU"/>
        </a:p>
      </dgm:t>
    </dgm:pt>
    <dgm:pt modelId="{89C18F75-A377-4083-8A85-80BB3E15A295}" type="sibTrans" cxnId="{01848DFD-BDCD-456A-86BC-D3A9A5B1E6E1}">
      <dgm:prSet/>
      <dgm:spPr/>
      <dgm:t>
        <a:bodyPr/>
        <a:lstStyle/>
        <a:p>
          <a:endParaRPr lang="ru-RU"/>
        </a:p>
      </dgm:t>
    </dgm:pt>
    <dgm:pt modelId="{29A7C20A-F6F9-49E2-9904-24FA428A52E4}" type="pres">
      <dgm:prSet presAssocID="{B0BBFFC3-2170-4A82-A37A-040A2D4340B5}" presName="Name0" presStyleCnt="0">
        <dgm:presLayoutVars>
          <dgm:dir/>
          <dgm:animLvl val="lvl"/>
          <dgm:resizeHandles val="exact"/>
        </dgm:presLayoutVars>
      </dgm:prSet>
      <dgm:spPr/>
    </dgm:pt>
    <dgm:pt modelId="{68D6ED65-C44A-4715-AFD9-AB3E4E1725F1}" type="pres">
      <dgm:prSet presAssocID="{999D7CD7-BA9B-43D6-B59C-BB7E1032365E}" presName="linNode" presStyleCnt="0"/>
      <dgm:spPr/>
    </dgm:pt>
    <dgm:pt modelId="{24AD6E50-59AF-40CE-ABE8-9915E26C78D2}" type="pres">
      <dgm:prSet presAssocID="{999D7CD7-BA9B-43D6-B59C-BB7E1032365E}" presName="parentText" presStyleLbl="node1" presStyleIdx="0" presStyleCnt="4" custScaleY="175869" custLinFactNeighborX="-312" custLinFactNeighborY="12098">
        <dgm:presLayoutVars>
          <dgm:chMax val="1"/>
          <dgm:bulletEnabled val="1"/>
        </dgm:presLayoutVars>
      </dgm:prSet>
      <dgm:spPr/>
    </dgm:pt>
    <dgm:pt modelId="{E9352C20-8AED-4377-B5DC-D03EA9BCC11E}" type="pres">
      <dgm:prSet presAssocID="{5CBEAD6C-EB2F-4E18-B797-95A6AE1EA49F}" presName="sp" presStyleCnt="0"/>
      <dgm:spPr/>
    </dgm:pt>
    <dgm:pt modelId="{C109F37D-C608-43C6-BEC2-8811A2BBA8DB}" type="pres">
      <dgm:prSet presAssocID="{F34EEE03-A3E1-4AD0-9A0E-8CC3E90108BD}" presName="linNode" presStyleCnt="0"/>
      <dgm:spPr/>
    </dgm:pt>
    <dgm:pt modelId="{C59848A7-EC98-4173-88F0-5D4C6CEBB821}" type="pres">
      <dgm:prSet presAssocID="{F34EEE03-A3E1-4AD0-9A0E-8CC3E90108BD}" presName="parentText" presStyleLbl="node1" presStyleIdx="1" presStyleCnt="4" custScaleY="164457" custLinFactY="196803" custLinFactNeighborX="-361" custLinFactNeighborY="2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451FD-BCB3-4C93-A204-6ED0F1AB62BB}" type="pres">
      <dgm:prSet presAssocID="{7EBFFFED-DAFF-4626-93A3-870CBC45F4C9}" presName="sp" presStyleCnt="0"/>
      <dgm:spPr/>
    </dgm:pt>
    <dgm:pt modelId="{8C24049A-C330-4ADF-A6A0-3838B6C4C15F}" type="pres">
      <dgm:prSet presAssocID="{257F9467-D27F-4505-880B-EFB025BECE1B}" presName="linNode" presStyleCnt="0"/>
      <dgm:spPr/>
    </dgm:pt>
    <dgm:pt modelId="{EF8A2D86-7948-4CD4-9A0B-F255C322F748}" type="pres">
      <dgm:prSet presAssocID="{257F9467-D27F-4505-880B-EFB025BECE1B}" presName="parentText" presStyleLbl="node1" presStyleIdx="2" presStyleCnt="4" custScaleY="220683" custLinFactNeighborX="-72618" custLinFactNeighborY="-414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D5A9F-8244-48C2-82F1-4434B64E6918}" type="pres">
      <dgm:prSet presAssocID="{FA4E9B14-68FC-469E-BEFB-D47B873589D9}" presName="sp" presStyleCnt="0"/>
      <dgm:spPr/>
    </dgm:pt>
    <dgm:pt modelId="{7266F7D5-9A07-4D52-BAA4-7BBD02801C66}" type="pres">
      <dgm:prSet presAssocID="{7529D017-3D19-4EC3-9196-0884516BEB7C}" presName="linNode" presStyleCnt="0"/>
      <dgm:spPr/>
    </dgm:pt>
    <dgm:pt modelId="{8CA0EA53-266A-46F7-A075-35D091895205}" type="pres">
      <dgm:prSet presAssocID="{7529D017-3D19-4EC3-9196-0884516BEB7C}" presName="parentText" presStyleLbl="node1" presStyleIdx="3" presStyleCnt="4" custScaleY="229939" custLinFactY="-100000" custLinFactNeighborX="76275" custLinFactNeighborY="-1671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848DFD-BDCD-456A-86BC-D3A9A5B1E6E1}" srcId="{B0BBFFC3-2170-4A82-A37A-040A2D4340B5}" destId="{7529D017-3D19-4EC3-9196-0884516BEB7C}" srcOrd="3" destOrd="0" parTransId="{18D77137-3413-4B7D-97F7-3DE2BFC0EC15}" sibTransId="{89C18F75-A377-4083-8A85-80BB3E15A295}"/>
    <dgm:cxn modelId="{0F1379C2-20D4-4C76-A8FB-0D625F786AD0}" type="presOf" srcId="{257F9467-D27F-4505-880B-EFB025BECE1B}" destId="{EF8A2D86-7948-4CD4-9A0B-F255C322F748}" srcOrd="0" destOrd="0" presId="urn:microsoft.com/office/officeart/2005/8/layout/vList5"/>
    <dgm:cxn modelId="{165EBDA2-5EF8-4E7D-AEDE-A17A08581785}" type="presOf" srcId="{7529D017-3D19-4EC3-9196-0884516BEB7C}" destId="{8CA0EA53-266A-46F7-A075-35D091895205}" srcOrd="0" destOrd="0" presId="urn:microsoft.com/office/officeart/2005/8/layout/vList5"/>
    <dgm:cxn modelId="{F06F71AC-9FE4-4382-86A8-59FC5FD02DD7}" srcId="{B0BBFFC3-2170-4A82-A37A-040A2D4340B5}" destId="{F34EEE03-A3E1-4AD0-9A0E-8CC3E90108BD}" srcOrd="1" destOrd="0" parTransId="{A8EA44AE-30F2-4535-A835-5DB06F89843F}" sibTransId="{7EBFFFED-DAFF-4626-93A3-870CBC45F4C9}"/>
    <dgm:cxn modelId="{E1B3E017-7015-4203-8664-2837705853D5}" srcId="{B0BBFFC3-2170-4A82-A37A-040A2D4340B5}" destId="{999D7CD7-BA9B-43D6-B59C-BB7E1032365E}" srcOrd="0" destOrd="0" parTransId="{5E102C24-911A-4C1C-B23A-6B2C6541CB98}" sibTransId="{5CBEAD6C-EB2F-4E18-B797-95A6AE1EA49F}"/>
    <dgm:cxn modelId="{65C7714B-0D80-4988-850D-F096BF037EC0}" type="presOf" srcId="{999D7CD7-BA9B-43D6-B59C-BB7E1032365E}" destId="{24AD6E50-59AF-40CE-ABE8-9915E26C78D2}" srcOrd="0" destOrd="0" presId="urn:microsoft.com/office/officeart/2005/8/layout/vList5"/>
    <dgm:cxn modelId="{FFA25BCE-1D39-4A4D-A14A-F4696BBFB1A8}" type="presOf" srcId="{B0BBFFC3-2170-4A82-A37A-040A2D4340B5}" destId="{29A7C20A-F6F9-49E2-9904-24FA428A52E4}" srcOrd="0" destOrd="0" presId="urn:microsoft.com/office/officeart/2005/8/layout/vList5"/>
    <dgm:cxn modelId="{13262667-7272-46C7-99A6-D58813627E4C}" type="presOf" srcId="{F34EEE03-A3E1-4AD0-9A0E-8CC3E90108BD}" destId="{C59848A7-EC98-4173-88F0-5D4C6CEBB821}" srcOrd="0" destOrd="0" presId="urn:microsoft.com/office/officeart/2005/8/layout/vList5"/>
    <dgm:cxn modelId="{94EDD6DA-ED92-448C-857C-821899AC0651}" srcId="{B0BBFFC3-2170-4A82-A37A-040A2D4340B5}" destId="{257F9467-D27F-4505-880B-EFB025BECE1B}" srcOrd="2" destOrd="0" parTransId="{C5727D03-72DF-402F-8DE2-4DB76793AE17}" sibTransId="{FA4E9B14-68FC-469E-BEFB-D47B873589D9}"/>
    <dgm:cxn modelId="{537DDE8C-0018-43FF-8FF9-268E85E17420}" type="presParOf" srcId="{29A7C20A-F6F9-49E2-9904-24FA428A52E4}" destId="{68D6ED65-C44A-4715-AFD9-AB3E4E1725F1}" srcOrd="0" destOrd="0" presId="urn:microsoft.com/office/officeart/2005/8/layout/vList5"/>
    <dgm:cxn modelId="{7F6F5F5B-3CB2-490D-8DD9-99727BA76FD1}" type="presParOf" srcId="{68D6ED65-C44A-4715-AFD9-AB3E4E1725F1}" destId="{24AD6E50-59AF-40CE-ABE8-9915E26C78D2}" srcOrd="0" destOrd="0" presId="urn:microsoft.com/office/officeart/2005/8/layout/vList5"/>
    <dgm:cxn modelId="{830BCA65-BC47-4571-8B42-F983B1516BB3}" type="presParOf" srcId="{29A7C20A-F6F9-49E2-9904-24FA428A52E4}" destId="{E9352C20-8AED-4377-B5DC-D03EA9BCC11E}" srcOrd="1" destOrd="0" presId="urn:microsoft.com/office/officeart/2005/8/layout/vList5"/>
    <dgm:cxn modelId="{127CF881-6BCA-4DAD-83E8-68272EC8CC7B}" type="presParOf" srcId="{29A7C20A-F6F9-49E2-9904-24FA428A52E4}" destId="{C109F37D-C608-43C6-BEC2-8811A2BBA8DB}" srcOrd="2" destOrd="0" presId="urn:microsoft.com/office/officeart/2005/8/layout/vList5"/>
    <dgm:cxn modelId="{BFEF7486-07C4-47F2-AA9F-F6C70621E89D}" type="presParOf" srcId="{C109F37D-C608-43C6-BEC2-8811A2BBA8DB}" destId="{C59848A7-EC98-4173-88F0-5D4C6CEBB821}" srcOrd="0" destOrd="0" presId="urn:microsoft.com/office/officeart/2005/8/layout/vList5"/>
    <dgm:cxn modelId="{D61D8250-CF02-4E84-89D2-450CF518DE2C}" type="presParOf" srcId="{29A7C20A-F6F9-49E2-9904-24FA428A52E4}" destId="{848451FD-BCB3-4C93-A204-6ED0F1AB62BB}" srcOrd="3" destOrd="0" presId="urn:microsoft.com/office/officeart/2005/8/layout/vList5"/>
    <dgm:cxn modelId="{647A4166-1ADE-4262-A0CC-F3057C3D3227}" type="presParOf" srcId="{29A7C20A-F6F9-49E2-9904-24FA428A52E4}" destId="{8C24049A-C330-4ADF-A6A0-3838B6C4C15F}" srcOrd="4" destOrd="0" presId="urn:microsoft.com/office/officeart/2005/8/layout/vList5"/>
    <dgm:cxn modelId="{956E9868-A326-49EB-A5EC-16BB779F237D}" type="presParOf" srcId="{8C24049A-C330-4ADF-A6A0-3838B6C4C15F}" destId="{EF8A2D86-7948-4CD4-9A0B-F255C322F748}" srcOrd="0" destOrd="0" presId="urn:microsoft.com/office/officeart/2005/8/layout/vList5"/>
    <dgm:cxn modelId="{6B89984E-3ECD-45E7-B187-3DB34BF7DB46}" type="presParOf" srcId="{29A7C20A-F6F9-49E2-9904-24FA428A52E4}" destId="{424D5A9F-8244-48C2-82F1-4434B64E6918}" srcOrd="5" destOrd="0" presId="urn:microsoft.com/office/officeart/2005/8/layout/vList5"/>
    <dgm:cxn modelId="{87406641-908D-4E81-B0B8-FEC6E0FC5882}" type="presParOf" srcId="{29A7C20A-F6F9-49E2-9904-24FA428A52E4}" destId="{7266F7D5-9A07-4D52-BAA4-7BBD02801C66}" srcOrd="6" destOrd="0" presId="urn:microsoft.com/office/officeart/2005/8/layout/vList5"/>
    <dgm:cxn modelId="{48A8AA58-D8DC-486A-B15E-30AB003E38BA}" type="presParOf" srcId="{7266F7D5-9A07-4D52-BAA4-7BBD02801C66}" destId="{8CA0EA53-266A-46F7-A075-35D09189520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A0AF76-6AC2-4B9F-A895-D704306B02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660719B-A188-4B9D-B6F4-9FC9490DDC6A}">
      <dgm:prSet custT="1"/>
      <dgm:spPr/>
      <dgm:t>
        <a:bodyPr/>
        <a:lstStyle/>
        <a:p>
          <a:pPr rtl="0"/>
          <a:r>
            <a:rPr lang="uk-UA" sz="1800" dirty="0" smtClean="0"/>
            <a:t>Впроваджувати педагогіку партнерства в НУШ: </a:t>
          </a:r>
          <a:r>
            <a:rPr lang="ru-RU" sz="1800" dirty="0" err="1" smtClean="0"/>
            <a:t>спілкування</a:t>
          </a:r>
          <a:r>
            <a:rPr lang="ru-RU" sz="1800" dirty="0" smtClean="0"/>
            <a:t>, </a:t>
          </a:r>
          <a:r>
            <a:rPr lang="ru-RU" sz="1800" dirty="0" err="1" smtClean="0"/>
            <a:t>взаємодія</a:t>
          </a:r>
          <a:r>
            <a:rPr lang="ru-RU" sz="1800" dirty="0" smtClean="0"/>
            <a:t> та </a:t>
          </a:r>
          <a:r>
            <a:rPr lang="ru-RU" sz="1800" dirty="0" err="1" smtClean="0"/>
            <a:t>співпраця</a:t>
          </a:r>
          <a:r>
            <a:rPr lang="ru-RU" sz="1800" dirty="0" smtClean="0"/>
            <a:t> </a:t>
          </a:r>
          <a:r>
            <a:rPr lang="ru-RU" sz="1800" dirty="0" err="1" smtClean="0"/>
            <a:t>між</a:t>
          </a:r>
          <a:r>
            <a:rPr lang="ru-RU" sz="1800" dirty="0" smtClean="0"/>
            <a:t> учителем, </a:t>
          </a:r>
          <a:r>
            <a:rPr lang="ru-RU" sz="1800" dirty="0" err="1" smtClean="0"/>
            <a:t>учнем</a:t>
          </a:r>
          <a:r>
            <a:rPr lang="ru-RU" sz="1800" dirty="0" smtClean="0"/>
            <a:t> </a:t>
          </a:r>
          <a:r>
            <a:rPr lang="ru-RU" sz="1800" dirty="0" err="1" smtClean="0"/>
            <a:t>і</a:t>
          </a:r>
          <a:r>
            <a:rPr lang="ru-RU" sz="1800" dirty="0" smtClean="0"/>
            <a:t> батьками. </a:t>
          </a:r>
          <a:r>
            <a:rPr lang="ru-RU" sz="1800" dirty="0" err="1" smtClean="0"/>
            <a:t>Учні</a:t>
          </a:r>
          <a:r>
            <a:rPr lang="ru-RU" sz="1800" dirty="0" smtClean="0"/>
            <a:t>, батьки та </a:t>
          </a:r>
          <a:r>
            <a:rPr lang="ru-RU" sz="1800" dirty="0" err="1" smtClean="0"/>
            <a:t>вчителі</a:t>
          </a:r>
          <a:r>
            <a:rPr lang="ru-RU" sz="1800" dirty="0" smtClean="0"/>
            <a:t>, </a:t>
          </a:r>
          <a:r>
            <a:rPr lang="ru-RU" sz="1800" dirty="0" err="1" smtClean="0"/>
            <a:t>об’єднані</a:t>
          </a:r>
          <a:r>
            <a:rPr lang="ru-RU" sz="1800" dirty="0" smtClean="0"/>
            <a:t> </a:t>
          </a:r>
          <a:r>
            <a:rPr lang="ru-RU" sz="1800" dirty="0" err="1" smtClean="0"/>
            <a:t>спільними</a:t>
          </a:r>
          <a:r>
            <a:rPr lang="ru-RU" sz="1800" dirty="0" smtClean="0"/>
            <a:t> </a:t>
          </a:r>
          <a:r>
            <a:rPr lang="ru-RU" sz="1800" dirty="0" err="1" smtClean="0"/>
            <a:t>цілями</a:t>
          </a:r>
          <a:r>
            <a:rPr lang="ru-RU" sz="1800" dirty="0" smtClean="0"/>
            <a:t> </a:t>
          </a:r>
          <a:r>
            <a:rPr lang="ru-RU" sz="1800" dirty="0" err="1" smtClean="0"/>
            <a:t>та</a:t>
          </a:r>
          <a:r>
            <a:rPr lang="ru-RU" sz="1800" dirty="0" smtClean="0"/>
            <a:t> </a:t>
          </a:r>
          <a:r>
            <a:rPr lang="ru-RU" sz="1800" dirty="0" err="1" smtClean="0"/>
            <a:t>прагненням</a:t>
          </a:r>
          <a:r>
            <a:rPr lang="ru-RU" sz="1800" dirty="0" smtClean="0"/>
            <a:t>, </a:t>
          </a:r>
          <a:r>
            <a:rPr lang="ru-RU" sz="1800" dirty="0" err="1" smtClean="0"/>
            <a:t>є</a:t>
          </a:r>
          <a:r>
            <a:rPr lang="ru-RU" sz="1800" dirty="0" smtClean="0"/>
            <a:t> </a:t>
          </a:r>
          <a:r>
            <a:rPr lang="ru-RU" sz="1800" dirty="0" err="1" smtClean="0"/>
            <a:t>добровільними</a:t>
          </a:r>
          <a:r>
            <a:rPr lang="ru-RU" sz="1800" dirty="0" smtClean="0"/>
            <a:t> </a:t>
          </a:r>
          <a:r>
            <a:rPr lang="ru-RU" sz="1800" dirty="0" err="1" smtClean="0"/>
            <a:t>й</a:t>
          </a:r>
          <a:r>
            <a:rPr lang="ru-RU" sz="1800" dirty="0" smtClean="0"/>
            <a:t> </a:t>
          </a:r>
          <a:r>
            <a:rPr lang="ru-RU" sz="1800" dirty="0" err="1" smtClean="0"/>
            <a:t>зацікавленими</a:t>
          </a:r>
          <a:r>
            <a:rPr lang="ru-RU" sz="1800" dirty="0" smtClean="0"/>
            <a:t> </a:t>
          </a:r>
          <a:r>
            <a:rPr lang="ru-RU" sz="1800" dirty="0" err="1" smtClean="0"/>
            <a:t>спільниками</a:t>
          </a:r>
          <a:r>
            <a:rPr lang="ru-RU" sz="1800" dirty="0" smtClean="0"/>
            <a:t>, </a:t>
          </a:r>
          <a:r>
            <a:rPr lang="ru-RU" sz="1800" dirty="0" err="1" smtClean="0"/>
            <a:t>рівноправними</a:t>
          </a:r>
          <a:r>
            <a:rPr lang="ru-RU" sz="1800" dirty="0" smtClean="0"/>
            <a:t> </a:t>
          </a:r>
          <a:r>
            <a:rPr lang="ru-RU" sz="1800" dirty="0" err="1" smtClean="0"/>
            <a:t>учасниками</a:t>
          </a:r>
          <a:r>
            <a:rPr lang="ru-RU" sz="1800" dirty="0" smtClean="0"/>
            <a:t> </a:t>
          </a:r>
          <a:r>
            <a:rPr lang="ru-RU" sz="1800" dirty="0" err="1" smtClean="0"/>
            <a:t>освітнього</a:t>
          </a:r>
          <a:r>
            <a:rPr lang="ru-RU" sz="1800" dirty="0" smtClean="0"/>
            <a:t> </a:t>
          </a:r>
          <a:r>
            <a:rPr lang="ru-RU" sz="1800" dirty="0" err="1" smtClean="0"/>
            <a:t>процесу</a:t>
          </a:r>
          <a:r>
            <a:rPr lang="ru-RU" sz="1800" dirty="0" smtClean="0"/>
            <a:t>, </a:t>
          </a:r>
          <a:r>
            <a:rPr lang="ru-RU" sz="1800" dirty="0" err="1" smtClean="0"/>
            <a:t>відповідальними</a:t>
          </a:r>
          <a:r>
            <a:rPr lang="ru-RU" sz="1800" dirty="0" smtClean="0"/>
            <a:t> за результат.</a:t>
          </a:r>
          <a:endParaRPr lang="uk-UA" sz="1800" dirty="0"/>
        </a:p>
      </dgm:t>
    </dgm:pt>
    <dgm:pt modelId="{689B4831-5959-44AC-B53C-19F69EC5745B}" type="parTrans" cxnId="{1CDBEB32-637F-4BD6-832A-2CAE603EB973}">
      <dgm:prSet/>
      <dgm:spPr/>
      <dgm:t>
        <a:bodyPr/>
        <a:lstStyle/>
        <a:p>
          <a:endParaRPr lang="ru-RU"/>
        </a:p>
      </dgm:t>
    </dgm:pt>
    <dgm:pt modelId="{88CDD0EA-4F6B-4F36-88A7-6192EBF379B8}" type="sibTrans" cxnId="{1CDBEB32-637F-4BD6-832A-2CAE603EB973}">
      <dgm:prSet/>
      <dgm:spPr/>
      <dgm:t>
        <a:bodyPr/>
        <a:lstStyle/>
        <a:p>
          <a:endParaRPr lang="ru-RU"/>
        </a:p>
      </dgm:t>
    </dgm:pt>
    <dgm:pt modelId="{36052B27-1B10-491F-8FE8-14C04A98C6F6}">
      <dgm:prSet custT="1"/>
      <dgm:spPr/>
      <dgm:t>
        <a:bodyPr/>
        <a:lstStyle/>
        <a:p>
          <a:pPr rtl="0"/>
          <a:r>
            <a:rPr lang="uk-UA" sz="1800" dirty="0" smtClean="0"/>
            <a:t>Взаємодіяти з учителями інших освітніх галузей в рамках створення і проведення кейс-уроків</a:t>
          </a:r>
          <a:endParaRPr lang="ru-RU" sz="1800" dirty="0"/>
        </a:p>
      </dgm:t>
    </dgm:pt>
    <dgm:pt modelId="{AA24EE70-D715-48EF-BE1C-3ACF97F20B04}" type="parTrans" cxnId="{A1D541BA-7A22-441D-BAB4-C761DCCEACFC}">
      <dgm:prSet/>
      <dgm:spPr/>
      <dgm:t>
        <a:bodyPr/>
        <a:lstStyle/>
        <a:p>
          <a:endParaRPr lang="ru-RU"/>
        </a:p>
      </dgm:t>
    </dgm:pt>
    <dgm:pt modelId="{2FEC3C69-20B3-405D-9052-2A9CF3EA6FBD}" type="sibTrans" cxnId="{A1D541BA-7A22-441D-BAB4-C761DCCEACFC}">
      <dgm:prSet/>
      <dgm:spPr/>
      <dgm:t>
        <a:bodyPr/>
        <a:lstStyle/>
        <a:p>
          <a:endParaRPr lang="ru-RU"/>
        </a:p>
      </dgm:t>
    </dgm:pt>
    <dgm:pt modelId="{2F7019BB-074B-4866-91A0-258B7E24CDDE}" type="pres">
      <dgm:prSet presAssocID="{1BA0AF76-6AC2-4B9F-A895-D704306B02A7}" presName="linear" presStyleCnt="0">
        <dgm:presLayoutVars>
          <dgm:animLvl val="lvl"/>
          <dgm:resizeHandles val="exact"/>
        </dgm:presLayoutVars>
      </dgm:prSet>
      <dgm:spPr/>
    </dgm:pt>
    <dgm:pt modelId="{D0AF7EE8-8920-4FFB-B8A8-A0918594D4AB}" type="pres">
      <dgm:prSet presAssocID="{1660719B-A188-4B9D-B6F4-9FC9490DDC6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2B20668-C171-4C8D-BDEF-94A239800EED}" type="pres">
      <dgm:prSet presAssocID="{88CDD0EA-4F6B-4F36-88A7-6192EBF379B8}" presName="spacer" presStyleCnt="0"/>
      <dgm:spPr/>
    </dgm:pt>
    <dgm:pt modelId="{8808B804-71FA-4B6B-AA1E-8BC4E1E52842}" type="pres">
      <dgm:prSet presAssocID="{36052B27-1B10-491F-8FE8-14C04A98C6F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CDBEB32-637F-4BD6-832A-2CAE603EB973}" srcId="{1BA0AF76-6AC2-4B9F-A895-D704306B02A7}" destId="{1660719B-A188-4B9D-B6F4-9FC9490DDC6A}" srcOrd="0" destOrd="0" parTransId="{689B4831-5959-44AC-B53C-19F69EC5745B}" sibTransId="{88CDD0EA-4F6B-4F36-88A7-6192EBF379B8}"/>
    <dgm:cxn modelId="{C6EC4418-B5C3-44BA-A1EC-00C1532C72DF}" type="presOf" srcId="{1660719B-A188-4B9D-B6F4-9FC9490DDC6A}" destId="{D0AF7EE8-8920-4FFB-B8A8-A0918594D4AB}" srcOrd="0" destOrd="0" presId="urn:microsoft.com/office/officeart/2005/8/layout/vList2"/>
    <dgm:cxn modelId="{A1D541BA-7A22-441D-BAB4-C761DCCEACFC}" srcId="{1BA0AF76-6AC2-4B9F-A895-D704306B02A7}" destId="{36052B27-1B10-491F-8FE8-14C04A98C6F6}" srcOrd="1" destOrd="0" parTransId="{AA24EE70-D715-48EF-BE1C-3ACF97F20B04}" sibTransId="{2FEC3C69-20B3-405D-9052-2A9CF3EA6FBD}"/>
    <dgm:cxn modelId="{74ACBB38-E87C-4B23-BBAE-31EE2A7F9AD0}" type="presOf" srcId="{1BA0AF76-6AC2-4B9F-A895-D704306B02A7}" destId="{2F7019BB-074B-4866-91A0-258B7E24CDDE}" srcOrd="0" destOrd="0" presId="urn:microsoft.com/office/officeart/2005/8/layout/vList2"/>
    <dgm:cxn modelId="{A6FBC9D6-CF94-49C0-A2CC-1BAB03E82BBD}" type="presOf" srcId="{36052B27-1B10-491F-8FE8-14C04A98C6F6}" destId="{8808B804-71FA-4B6B-AA1E-8BC4E1E52842}" srcOrd="0" destOrd="0" presId="urn:microsoft.com/office/officeart/2005/8/layout/vList2"/>
    <dgm:cxn modelId="{9C5DD22C-6A4B-4486-B25A-B93AA3C7DBB0}" type="presParOf" srcId="{2F7019BB-074B-4866-91A0-258B7E24CDDE}" destId="{D0AF7EE8-8920-4FFB-B8A8-A0918594D4AB}" srcOrd="0" destOrd="0" presId="urn:microsoft.com/office/officeart/2005/8/layout/vList2"/>
    <dgm:cxn modelId="{882CEEA4-E672-44C4-8ED1-CD0FA9F50D07}" type="presParOf" srcId="{2F7019BB-074B-4866-91A0-258B7E24CDDE}" destId="{72B20668-C171-4C8D-BDEF-94A239800EED}" srcOrd="1" destOrd="0" presId="urn:microsoft.com/office/officeart/2005/8/layout/vList2"/>
    <dgm:cxn modelId="{387E17B0-8142-4995-95A1-94F83FF5D429}" type="presParOf" srcId="{2F7019BB-074B-4866-91A0-258B7E24CDDE}" destId="{8808B804-71FA-4B6B-AA1E-8BC4E1E5284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AFC1FD-F074-4CD2-95E1-AADF4B361C4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E6ED98F-0A45-421D-A50E-6B7F577C8B4A}">
      <dgm:prSet/>
      <dgm:spPr/>
      <dgm:t>
        <a:bodyPr/>
        <a:lstStyle/>
        <a:p>
          <a:pPr rtl="0"/>
          <a:r>
            <a:rPr lang="uk-UA" dirty="0" smtClean="0"/>
            <a:t>Продовжувати працювати над впровадженням </a:t>
          </a:r>
          <a:r>
            <a:rPr lang="uk-UA" dirty="0" err="1" smtClean="0"/>
            <a:t>проєктної</a:t>
          </a:r>
          <a:r>
            <a:rPr lang="uk-UA" dirty="0" smtClean="0"/>
            <a:t> діяльності на уроках фізкультури</a:t>
          </a:r>
          <a:endParaRPr lang="ru-RU" dirty="0"/>
        </a:p>
      </dgm:t>
    </dgm:pt>
    <dgm:pt modelId="{FFF2308F-A309-458C-8A58-16476F121E60}" type="parTrans" cxnId="{0F2A8C17-FE41-4F2A-8AD4-1EB0017488DD}">
      <dgm:prSet/>
      <dgm:spPr/>
      <dgm:t>
        <a:bodyPr/>
        <a:lstStyle/>
        <a:p>
          <a:endParaRPr lang="ru-RU"/>
        </a:p>
      </dgm:t>
    </dgm:pt>
    <dgm:pt modelId="{DAF0F73B-FB25-4C41-B9D6-D454635053BD}" type="sibTrans" cxnId="{0F2A8C17-FE41-4F2A-8AD4-1EB0017488DD}">
      <dgm:prSet/>
      <dgm:spPr/>
      <dgm:t>
        <a:bodyPr/>
        <a:lstStyle/>
        <a:p>
          <a:endParaRPr lang="ru-RU"/>
        </a:p>
      </dgm:t>
    </dgm:pt>
    <dgm:pt modelId="{3CF2BF90-1744-442E-9D56-7E07A3DBCA79}">
      <dgm:prSet/>
      <dgm:spPr/>
      <dgm:t>
        <a:bodyPr/>
        <a:lstStyle/>
        <a:p>
          <a:pPr rtl="0"/>
          <a:r>
            <a:rPr lang="uk-UA" dirty="0" smtClean="0"/>
            <a:t>Створювати інтегровані уроки</a:t>
          </a:r>
          <a:endParaRPr lang="ru-RU" dirty="0"/>
        </a:p>
      </dgm:t>
    </dgm:pt>
    <dgm:pt modelId="{35B94873-E779-4F87-A24B-A5ED6D9EADDF}" type="parTrans" cxnId="{226F6D68-D5A5-49FF-B4BE-B029B21F2B2E}">
      <dgm:prSet/>
      <dgm:spPr/>
      <dgm:t>
        <a:bodyPr/>
        <a:lstStyle/>
        <a:p>
          <a:endParaRPr lang="ru-RU"/>
        </a:p>
      </dgm:t>
    </dgm:pt>
    <dgm:pt modelId="{1E41CA73-F5F8-4CC6-A413-7A94302B14D2}" type="sibTrans" cxnId="{226F6D68-D5A5-49FF-B4BE-B029B21F2B2E}">
      <dgm:prSet/>
      <dgm:spPr/>
      <dgm:t>
        <a:bodyPr/>
        <a:lstStyle/>
        <a:p>
          <a:endParaRPr lang="ru-RU"/>
        </a:p>
      </dgm:t>
    </dgm:pt>
    <dgm:pt modelId="{AD02F19F-D3B0-4252-8E67-51A90427DFD0}">
      <dgm:prSet/>
      <dgm:spPr/>
      <dgm:t>
        <a:bodyPr/>
        <a:lstStyle/>
        <a:p>
          <a:pPr rtl="0"/>
          <a:r>
            <a:rPr lang="uk-UA" dirty="0" smtClean="0"/>
            <a:t>Розвивати навички володіння інформаційними технологіями.</a:t>
          </a:r>
          <a:endParaRPr lang="ru-RU" dirty="0"/>
        </a:p>
      </dgm:t>
    </dgm:pt>
    <dgm:pt modelId="{4AFE4A94-BD48-40CC-8193-190246226CBE}" type="parTrans" cxnId="{09CB6476-9BF4-44AF-9439-8859F639ED9E}">
      <dgm:prSet/>
      <dgm:spPr/>
      <dgm:t>
        <a:bodyPr/>
        <a:lstStyle/>
        <a:p>
          <a:endParaRPr lang="ru-RU"/>
        </a:p>
      </dgm:t>
    </dgm:pt>
    <dgm:pt modelId="{27BA2261-0075-4741-ACEB-B6AF6B02404D}" type="sibTrans" cxnId="{09CB6476-9BF4-44AF-9439-8859F639ED9E}">
      <dgm:prSet/>
      <dgm:spPr/>
      <dgm:t>
        <a:bodyPr/>
        <a:lstStyle/>
        <a:p>
          <a:endParaRPr lang="ru-RU"/>
        </a:p>
      </dgm:t>
    </dgm:pt>
    <dgm:pt modelId="{3AA3E50C-4307-43A2-8DCF-635D7D88B038}" type="pres">
      <dgm:prSet presAssocID="{03AFC1FD-F074-4CD2-95E1-AADF4B361C4F}" presName="linearFlow" presStyleCnt="0">
        <dgm:presLayoutVars>
          <dgm:dir/>
          <dgm:resizeHandles val="exact"/>
        </dgm:presLayoutVars>
      </dgm:prSet>
      <dgm:spPr/>
    </dgm:pt>
    <dgm:pt modelId="{086B5BD3-433D-443E-BC8D-723C53F1AD92}" type="pres">
      <dgm:prSet presAssocID="{5E6ED98F-0A45-421D-A50E-6B7F577C8B4A}" presName="composite" presStyleCnt="0"/>
      <dgm:spPr/>
    </dgm:pt>
    <dgm:pt modelId="{6A8728A1-0496-4F43-8A80-A77E51E3A8D3}" type="pres">
      <dgm:prSet presAssocID="{5E6ED98F-0A45-421D-A50E-6B7F577C8B4A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89E219C-D4E6-4A1F-B6F8-D8251277641D}" type="pres">
      <dgm:prSet presAssocID="{5E6ED98F-0A45-421D-A50E-6B7F577C8B4A}" presName="txShp" presStyleLbl="node1" presStyleIdx="0" presStyleCnt="3">
        <dgm:presLayoutVars>
          <dgm:bulletEnabled val="1"/>
        </dgm:presLayoutVars>
      </dgm:prSet>
      <dgm:spPr/>
    </dgm:pt>
    <dgm:pt modelId="{786CDB08-F815-4DFD-90DE-CF5FBBEBC06E}" type="pres">
      <dgm:prSet presAssocID="{DAF0F73B-FB25-4C41-B9D6-D454635053BD}" presName="spacing" presStyleCnt="0"/>
      <dgm:spPr/>
    </dgm:pt>
    <dgm:pt modelId="{DCFA19B5-F8B2-4448-A419-42F139F8E7B2}" type="pres">
      <dgm:prSet presAssocID="{3CF2BF90-1744-442E-9D56-7E07A3DBCA79}" presName="composite" presStyleCnt="0"/>
      <dgm:spPr/>
    </dgm:pt>
    <dgm:pt modelId="{956E7837-9A95-464A-B538-5A891DCAFD53}" type="pres">
      <dgm:prSet presAssocID="{3CF2BF90-1744-442E-9D56-7E07A3DBCA79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19158DA-9848-4CA7-816C-AE42DA4634F1}" type="pres">
      <dgm:prSet presAssocID="{3CF2BF90-1744-442E-9D56-7E07A3DBCA79}" presName="txShp" presStyleLbl="node1" presStyleIdx="1" presStyleCnt="3">
        <dgm:presLayoutVars>
          <dgm:bulletEnabled val="1"/>
        </dgm:presLayoutVars>
      </dgm:prSet>
      <dgm:spPr/>
    </dgm:pt>
    <dgm:pt modelId="{CD7E6D1F-BD5B-49C0-8BDA-D8BEBB579D09}" type="pres">
      <dgm:prSet presAssocID="{1E41CA73-F5F8-4CC6-A413-7A94302B14D2}" presName="spacing" presStyleCnt="0"/>
      <dgm:spPr/>
    </dgm:pt>
    <dgm:pt modelId="{67A32AE3-7B46-4C4E-959F-9D62ACD183E9}" type="pres">
      <dgm:prSet presAssocID="{AD02F19F-D3B0-4252-8E67-51A90427DFD0}" presName="composite" presStyleCnt="0"/>
      <dgm:spPr/>
    </dgm:pt>
    <dgm:pt modelId="{0FA8535A-6C6C-42C5-B06D-B009CC2315B2}" type="pres">
      <dgm:prSet presAssocID="{AD02F19F-D3B0-4252-8E67-51A90427DFD0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4B9B352-AB7E-4A7C-B3B0-DF29B4779743}" type="pres">
      <dgm:prSet presAssocID="{AD02F19F-D3B0-4252-8E67-51A90427DFD0}" presName="txShp" presStyleLbl="node1" presStyleIdx="2" presStyleCnt="3">
        <dgm:presLayoutVars>
          <dgm:bulletEnabled val="1"/>
        </dgm:presLayoutVars>
      </dgm:prSet>
      <dgm:spPr/>
    </dgm:pt>
  </dgm:ptLst>
  <dgm:cxnLst>
    <dgm:cxn modelId="{15391E60-7388-44C4-8833-16CD9BA5A534}" type="presOf" srcId="{3CF2BF90-1744-442E-9D56-7E07A3DBCA79}" destId="{119158DA-9848-4CA7-816C-AE42DA4634F1}" srcOrd="0" destOrd="0" presId="urn:microsoft.com/office/officeart/2005/8/layout/vList3"/>
    <dgm:cxn modelId="{226F6D68-D5A5-49FF-B4BE-B029B21F2B2E}" srcId="{03AFC1FD-F074-4CD2-95E1-AADF4B361C4F}" destId="{3CF2BF90-1744-442E-9D56-7E07A3DBCA79}" srcOrd="1" destOrd="0" parTransId="{35B94873-E779-4F87-A24B-A5ED6D9EADDF}" sibTransId="{1E41CA73-F5F8-4CC6-A413-7A94302B14D2}"/>
    <dgm:cxn modelId="{41ADE72D-FFB4-454C-A397-99369100A03C}" type="presOf" srcId="{03AFC1FD-F074-4CD2-95E1-AADF4B361C4F}" destId="{3AA3E50C-4307-43A2-8DCF-635D7D88B038}" srcOrd="0" destOrd="0" presId="urn:microsoft.com/office/officeart/2005/8/layout/vList3"/>
    <dgm:cxn modelId="{1F7FCB52-91AB-415C-B33A-CE23AA9281EE}" type="presOf" srcId="{AD02F19F-D3B0-4252-8E67-51A90427DFD0}" destId="{F4B9B352-AB7E-4A7C-B3B0-DF29B4779743}" srcOrd="0" destOrd="0" presId="urn:microsoft.com/office/officeart/2005/8/layout/vList3"/>
    <dgm:cxn modelId="{09CB6476-9BF4-44AF-9439-8859F639ED9E}" srcId="{03AFC1FD-F074-4CD2-95E1-AADF4B361C4F}" destId="{AD02F19F-D3B0-4252-8E67-51A90427DFD0}" srcOrd="2" destOrd="0" parTransId="{4AFE4A94-BD48-40CC-8193-190246226CBE}" sibTransId="{27BA2261-0075-4741-ACEB-B6AF6B02404D}"/>
    <dgm:cxn modelId="{0F2A8C17-FE41-4F2A-8AD4-1EB0017488DD}" srcId="{03AFC1FD-F074-4CD2-95E1-AADF4B361C4F}" destId="{5E6ED98F-0A45-421D-A50E-6B7F577C8B4A}" srcOrd="0" destOrd="0" parTransId="{FFF2308F-A309-458C-8A58-16476F121E60}" sibTransId="{DAF0F73B-FB25-4C41-B9D6-D454635053BD}"/>
    <dgm:cxn modelId="{93A2D7AC-8873-4A65-8246-5818FC6459BB}" type="presOf" srcId="{5E6ED98F-0A45-421D-A50E-6B7F577C8B4A}" destId="{689E219C-D4E6-4A1F-B6F8-D8251277641D}" srcOrd="0" destOrd="0" presId="urn:microsoft.com/office/officeart/2005/8/layout/vList3"/>
    <dgm:cxn modelId="{8067F10E-DB02-4466-BAC0-6FB4D58CDB1C}" type="presParOf" srcId="{3AA3E50C-4307-43A2-8DCF-635D7D88B038}" destId="{086B5BD3-433D-443E-BC8D-723C53F1AD92}" srcOrd="0" destOrd="0" presId="urn:microsoft.com/office/officeart/2005/8/layout/vList3"/>
    <dgm:cxn modelId="{9A287382-EA0F-47E9-836A-3303EC542D5D}" type="presParOf" srcId="{086B5BD3-433D-443E-BC8D-723C53F1AD92}" destId="{6A8728A1-0496-4F43-8A80-A77E51E3A8D3}" srcOrd="0" destOrd="0" presId="urn:microsoft.com/office/officeart/2005/8/layout/vList3"/>
    <dgm:cxn modelId="{28F7AF9D-8830-44D3-9B9A-9183D71C0ED6}" type="presParOf" srcId="{086B5BD3-433D-443E-BC8D-723C53F1AD92}" destId="{689E219C-D4E6-4A1F-B6F8-D8251277641D}" srcOrd="1" destOrd="0" presId="urn:microsoft.com/office/officeart/2005/8/layout/vList3"/>
    <dgm:cxn modelId="{D12DDFC1-09A2-45F2-BCAE-3387D5188724}" type="presParOf" srcId="{3AA3E50C-4307-43A2-8DCF-635D7D88B038}" destId="{786CDB08-F815-4DFD-90DE-CF5FBBEBC06E}" srcOrd="1" destOrd="0" presId="urn:microsoft.com/office/officeart/2005/8/layout/vList3"/>
    <dgm:cxn modelId="{E4947825-87DE-4D39-BB64-F22018997FFB}" type="presParOf" srcId="{3AA3E50C-4307-43A2-8DCF-635D7D88B038}" destId="{DCFA19B5-F8B2-4448-A419-42F139F8E7B2}" srcOrd="2" destOrd="0" presId="urn:microsoft.com/office/officeart/2005/8/layout/vList3"/>
    <dgm:cxn modelId="{050064ED-6FBC-4D2D-88D5-CE2F308AC421}" type="presParOf" srcId="{DCFA19B5-F8B2-4448-A419-42F139F8E7B2}" destId="{956E7837-9A95-464A-B538-5A891DCAFD53}" srcOrd="0" destOrd="0" presId="urn:microsoft.com/office/officeart/2005/8/layout/vList3"/>
    <dgm:cxn modelId="{2C5DB91E-F270-4FDC-B939-DE77D999D797}" type="presParOf" srcId="{DCFA19B5-F8B2-4448-A419-42F139F8E7B2}" destId="{119158DA-9848-4CA7-816C-AE42DA4634F1}" srcOrd="1" destOrd="0" presId="urn:microsoft.com/office/officeart/2005/8/layout/vList3"/>
    <dgm:cxn modelId="{D3DFD434-83B0-4C1B-A696-43FCCC665634}" type="presParOf" srcId="{3AA3E50C-4307-43A2-8DCF-635D7D88B038}" destId="{CD7E6D1F-BD5B-49C0-8BDA-D8BEBB579D09}" srcOrd="3" destOrd="0" presId="urn:microsoft.com/office/officeart/2005/8/layout/vList3"/>
    <dgm:cxn modelId="{1BA61B93-CD43-49B2-8107-148682C8603D}" type="presParOf" srcId="{3AA3E50C-4307-43A2-8DCF-635D7D88B038}" destId="{67A32AE3-7B46-4C4E-959F-9D62ACD183E9}" srcOrd="4" destOrd="0" presId="urn:microsoft.com/office/officeart/2005/8/layout/vList3"/>
    <dgm:cxn modelId="{3719789E-9ECB-45C7-B6D0-41413870F248}" type="presParOf" srcId="{67A32AE3-7B46-4C4E-959F-9D62ACD183E9}" destId="{0FA8535A-6C6C-42C5-B06D-B009CC2315B2}" srcOrd="0" destOrd="0" presId="urn:microsoft.com/office/officeart/2005/8/layout/vList3"/>
    <dgm:cxn modelId="{891C1A3B-BB43-4836-AD64-E49C0870CF81}" type="presParOf" srcId="{67A32AE3-7B46-4C4E-959F-9D62ACD183E9}" destId="{F4B9B352-AB7E-4A7C-B3B0-DF29B477974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820A6B-0B6E-4912-8D9C-D45F541489ED}">
      <dsp:nvSpPr>
        <dsp:cNvPr id="0" name=""/>
        <dsp:cNvSpPr/>
      </dsp:nvSpPr>
      <dsp:spPr>
        <a:xfrm rot="10800000">
          <a:off x="1583074" y="158"/>
          <a:ext cx="5650467" cy="639345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933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Педагогічний стаж: 42 роки</a:t>
          </a:r>
          <a:endParaRPr lang="ru-RU" sz="1600" b="1" kern="1200" dirty="0"/>
        </a:p>
      </dsp:txBody>
      <dsp:txXfrm rot="10800000">
        <a:off x="1583074" y="158"/>
        <a:ext cx="5650467" cy="639345"/>
      </dsp:txXfrm>
    </dsp:sp>
    <dsp:sp modelId="{6AEB9A3E-9AD6-409C-A35E-DAD41A87C116}">
      <dsp:nvSpPr>
        <dsp:cNvPr id="0" name=""/>
        <dsp:cNvSpPr/>
      </dsp:nvSpPr>
      <dsp:spPr>
        <a:xfrm>
          <a:off x="1263401" y="158"/>
          <a:ext cx="639345" cy="6393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F413B-84F2-4152-B3A3-F2AFF5A1639C}">
      <dsp:nvSpPr>
        <dsp:cNvPr id="0" name=""/>
        <dsp:cNvSpPr/>
      </dsp:nvSpPr>
      <dsp:spPr>
        <a:xfrm rot="10800000">
          <a:off x="1583074" y="830352"/>
          <a:ext cx="5650467" cy="639345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933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Професійні інтереси: участь у </a:t>
          </a:r>
          <a:r>
            <a:rPr lang="uk-UA" sz="1600" b="1" kern="1200" dirty="0" err="1" smtClean="0"/>
            <a:t>проєктах</a:t>
          </a:r>
          <a:r>
            <a:rPr lang="uk-UA" sz="1600" b="1" kern="1200" dirty="0" smtClean="0"/>
            <a:t> з олімпійської освіти, русі </a:t>
          </a:r>
          <a:r>
            <a:rPr lang="en-US" sz="1600" b="1" kern="1200" dirty="0" err="1" smtClean="0"/>
            <a:t>JuniorS</a:t>
          </a:r>
          <a:r>
            <a:rPr lang="en-US" sz="1600" b="1" kern="1200" dirty="0" smtClean="0"/>
            <a:t>,</a:t>
          </a:r>
          <a:r>
            <a:rPr lang="uk-UA" sz="1600" b="1" kern="1200" dirty="0" smtClean="0"/>
            <a:t> громадській організації </a:t>
          </a:r>
          <a:r>
            <a:rPr lang="en-US" sz="1600" b="1" kern="1200" dirty="0" err="1" smtClean="0"/>
            <a:t>UAactive</a:t>
          </a:r>
          <a:endParaRPr lang="uk-UA" sz="1600" b="1" kern="1200" dirty="0"/>
        </a:p>
      </dsp:txBody>
      <dsp:txXfrm rot="10800000">
        <a:off x="1583074" y="830352"/>
        <a:ext cx="5650467" cy="639345"/>
      </dsp:txXfrm>
    </dsp:sp>
    <dsp:sp modelId="{2F92593C-F2D3-4FB3-B08C-663CBB0CF15B}">
      <dsp:nvSpPr>
        <dsp:cNvPr id="0" name=""/>
        <dsp:cNvSpPr/>
      </dsp:nvSpPr>
      <dsp:spPr>
        <a:xfrm>
          <a:off x="1263401" y="830352"/>
          <a:ext cx="639345" cy="6393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85B68-DBCE-44F0-9D22-908AF42E567D}">
      <dsp:nvSpPr>
        <dsp:cNvPr id="0" name=""/>
        <dsp:cNvSpPr/>
      </dsp:nvSpPr>
      <dsp:spPr>
        <a:xfrm rot="10800000">
          <a:off x="1583074" y="1660547"/>
          <a:ext cx="5650467" cy="639345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933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err="1" smtClean="0"/>
            <a:t>Візія</a:t>
          </a:r>
          <a:r>
            <a:rPr lang="uk-UA" sz="1600" b="1" kern="1200" dirty="0" smtClean="0"/>
            <a:t>: використання фізичної культури як засобу формування успішного українця майбутнього.</a:t>
          </a:r>
          <a:endParaRPr lang="ru-RU" sz="1600" b="1" kern="1200" dirty="0"/>
        </a:p>
      </dsp:txBody>
      <dsp:txXfrm rot="10800000">
        <a:off x="1583074" y="1660547"/>
        <a:ext cx="5650467" cy="639345"/>
      </dsp:txXfrm>
    </dsp:sp>
    <dsp:sp modelId="{27181D96-0A20-422C-9FB0-5ADA009A7FFE}">
      <dsp:nvSpPr>
        <dsp:cNvPr id="0" name=""/>
        <dsp:cNvSpPr/>
      </dsp:nvSpPr>
      <dsp:spPr>
        <a:xfrm>
          <a:off x="1263401" y="1660547"/>
          <a:ext cx="639345" cy="6393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4D881-0C63-4B71-B28C-E1D9D6AF6131}">
      <dsp:nvSpPr>
        <dsp:cNvPr id="0" name=""/>
        <dsp:cNvSpPr/>
      </dsp:nvSpPr>
      <dsp:spPr>
        <a:xfrm rot="10800000">
          <a:off x="1583074" y="2490741"/>
          <a:ext cx="5650467" cy="639345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933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З 2018 по 2022 рік на цифровому ресурсі “</a:t>
          </a:r>
          <a:r>
            <a:rPr lang="en-US" sz="1600" b="1" kern="1200" dirty="0" smtClean="0"/>
            <a:t>super.urok-ua.com</a:t>
          </a:r>
          <a:r>
            <a:rPr lang="uk-UA" sz="1600" b="1" kern="1200" dirty="0" smtClean="0"/>
            <a:t>” розміщені </a:t>
          </a:r>
          <a:r>
            <a:rPr lang="uk-UA" sz="1600" b="1" kern="1200" dirty="0" err="1" smtClean="0"/>
            <a:t>коспекти-розробки</a:t>
          </a:r>
          <a:r>
            <a:rPr lang="uk-UA" sz="1600" b="1" kern="1200" dirty="0" smtClean="0"/>
            <a:t> інтегрованих уроків з фізичної культури для ЗОШ і гімназії.</a:t>
          </a:r>
          <a:endParaRPr lang="en-US" sz="1600" b="1" kern="1200" dirty="0"/>
        </a:p>
      </dsp:txBody>
      <dsp:txXfrm rot="10800000">
        <a:off x="1583074" y="2490741"/>
        <a:ext cx="5650467" cy="639345"/>
      </dsp:txXfrm>
    </dsp:sp>
    <dsp:sp modelId="{9990C767-E2F4-410C-8FD4-3C4755027976}">
      <dsp:nvSpPr>
        <dsp:cNvPr id="0" name=""/>
        <dsp:cNvSpPr/>
      </dsp:nvSpPr>
      <dsp:spPr>
        <a:xfrm>
          <a:off x="1263401" y="2490741"/>
          <a:ext cx="639345" cy="6393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E1963-32BA-4374-A1CF-D434C3A41F71}">
      <dsp:nvSpPr>
        <dsp:cNvPr id="0" name=""/>
        <dsp:cNvSpPr/>
      </dsp:nvSpPr>
      <dsp:spPr>
        <a:xfrm rot="10800000">
          <a:off x="1583074" y="3320936"/>
          <a:ext cx="5650467" cy="639345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933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На освітньому порталі </a:t>
          </a:r>
          <a:r>
            <a:rPr lang="en-US" sz="1800" b="1" kern="1200" dirty="0" err="1" smtClean="0"/>
            <a:t>Quizizz</a:t>
          </a:r>
          <a:r>
            <a:rPr lang="uk-UA" sz="1800" b="1" kern="1200" dirty="0" smtClean="0"/>
            <a:t> – тестові матеріали з олімпійської освіти і видів спорту.</a:t>
          </a:r>
          <a:endParaRPr lang="ru-RU" sz="1800" b="1" kern="1200" dirty="0"/>
        </a:p>
      </dsp:txBody>
      <dsp:txXfrm rot="10800000">
        <a:off x="1583074" y="3320936"/>
        <a:ext cx="5650467" cy="639345"/>
      </dsp:txXfrm>
    </dsp:sp>
    <dsp:sp modelId="{58CE2991-FCF3-45D7-A12A-BA81334C59BF}">
      <dsp:nvSpPr>
        <dsp:cNvPr id="0" name=""/>
        <dsp:cNvSpPr/>
      </dsp:nvSpPr>
      <dsp:spPr>
        <a:xfrm>
          <a:off x="1263401" y="3320936"/>
          <a:ext cx="639345" cy="6393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289198-FA85-4D89-9231-1185828780CD}">
      <dsp:nvSpPr>
        <dsp:cNvPr id="0" name=""/>
        <dsp:cNvSpPr/>
      </dsp:nvSpPr>
      <dsp:spPr>
        <a:xfrm>
          <a:off x="2915809" y="72009"/>
          <a:ext cx="3291840" cy="79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/>
            <a:t>Інноваційний підхід у навчанні:</a:t>
          </a:r>
          <a:endParaRPr lang="ru-RU" sz="2800" b="1" kern="1200" dirty="0"/>
        </a:p>
      </dsp:txBody>
      <dsp:txXfrm>
        <a:off x="2915809" y="72009"/>
        <a:ext cx="3291840" cy="794730"/>
      </dsp:txXfrm>
    </dsp:sp>
    <dsp:sp modelId="{1BC135AD-8D51-403C-A0EE-1D0A2CF12A4F}">
      <dsp:nvSpPr>
        <dsp:cNvPr id="0" name=""/>
        <dsp:cNvSpPr/>
      </dsp:nvSpPr>
      <dsp:spPr>
        <a:xfrm>
          <a:off x="2853" y="1499537"/>
          <a:ext cx="2692496" cy="15446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Технології групової навчальної діяльності</a:t>
          </a:r>
          <a:endParaRPr lang="ru-RU" sz="1800" b="1" kern="1200" dirty="0"/>
        </a:p>
      </dsp:txBody>
      <dsp:txXfrm>
        <a:off x="2853" y="1499537"/>
        <a:ext cx="2692496" cy="1544686"/>
      </dsp:txXfrm>
    </dsp:sp>
    <dsp:sp modelId="{78FFF831-4556-42B1-9C3F-6EBFA5C95D9E}">
      <dsp:nvSpPr>
        <dsp:cNvPr id="0" name=""/>
        <dsp:cNvSpPr/>
      </dsp:nvSpPr>
      <dsp:spPr>
        <a:xfrm>
          <a:off x="1259618" y="3312366"/>
          <a:ext cx="3291840" cy="79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Інтегроване навчання</a:t>
          </a:r>
          <a:endParaRPr lang="ru-RU" sz="1800" b="1" kern="1200" dirty="0"/>
        </a:p>
      </dsp:txBody>
      <dsp:txXfrm>
        <a:off x="1259618" y="3312366"/>
        <a:ext cx="3291840" cy="794730"/>
      </dsp:txXfrm>
    </dsp:sp>
    <dsp:sp modelId="{6C3CFD3D-67F8-4CB1-9729-6863DA391B7D}">
      <dsp:nvSpPr>
        <dsp:cNvPr id="0" name=""/>
        <dsp:cNvSpPr/>
      </dsp:nvSpPr>
      <dsp:spPr>
        <a:xfrm>
          <a:off x="4643992" y="3312366"/>
          <a:ext cx="3291840" cy="79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err="1" smtClean="0"/>
            <a:t>Проєктні</a:t>
          </a:r>
          <a:r>
            <a:rPr lang="uk-UA" sz="1800" b="1" kern="1200" dirty="0" smtClean="0"/>
            <a:t> технології</a:t>
          </a:r>
          <a:endParaRPr lang="ru-RU" sz="1800" b="1" kern="1200" dirty="0"/>
        </a:p>
      </dsp:txBody>
      <dsp:txXfrm>
        <a:off x="4643992" y="3312366"/>
        <a:ext cx="3291840" cy="794730"/>
      </dsp:txXfrm>
    </dsp:sp>
    <dsp:sp modelId="{9D38A78A-B245-4FE8-BF51-CA0C064E12E4}">
      <dsp:nvSpPr>
        <dsp:cNvPr id="0" name=""/>
        <dsp:cNvSpPr/>
      </dsp:nvSpPr>
      <dsp:spPr>
        <a:xfrm>
          <a:off x="6352943" y="1490548"/>
          <a:ext cx="2791056" cy="1567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Розробка і впровадження нових видів ігрової діяльності (</a:t>
          </a:r>
          <a:r>
            <a:rPr lang="uk-UA" sz="1800" b="1" kern="1200" dirty="0" err="1" smtClean="0"/>
            <a:t>квести</a:t>
          </a:r>
          <a:r>
            <a:rPr lang="uk-UA" sz="1800" b="1" kern="1200" dirty="0" smtClean="0"/>
            <a:t>, вікторини, </a:t>
          </a:r>
          <a:r>
            <a:rPr lang="uk-UA" sz="1800" b="1" kern="1200" dirty="0" err="1" smtClean="0"/>
            <a:t>брейн-ринги</a:t>
          </a:r>
          <a:r>
            <a:rPr lang="uk-UA" sz="1800" b="1" kern="1200" dirty="0" smtClean="0"/>
            <a:t>, дискусії, робота с </a:t>
          </a:r>
          <a:r>
            <a:rPr lang="uk-UA" sz="1800" b="1" kern="1200" dirty="0" err="1" smtClean="0"/>
            <a:t>пазлами</a:t>
          </a:r>
          <a:r>
            <a:rPr lang="uk-UA" sz="1800" b="1" kern="1200" dirty="0" smtClean="0"/>
            <a:t>)</a:t>
          </a:r>
          <a:endParaRPr lang="ru-RU" sz="1800" b="1" kern="1200" dirty="0"/>
        </a:p>
      </dsp:txBody>
      <dsp:txXfrm>
        <a:off x="6352943" y="1490548"/>
        <a:ext cx="2791056" cy="156787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AD6E50-59AF-40CE-ABE8-9915E26C78D2}">
      <dsp:nvSpPr>
        <dsp:cNvPr id="0" name=""/>
        <dsp:cNvSpPr/>
      </dsp:nvSpPr>
      <dsp:spPr>
        <a:xfrm>
          <a:off x="2917426" y="65766"/>
          <a:ext cx="3288625" cy="942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Матеріали курсів, які впроваджуються в освітній процес</a:t>
          </a:r>
          <a:endParaRPr lang="ru-RU" sz="2000" b="1" kern="1200" dirty="0"/>
        </a:p>
      </dsp:txBody>
      <dsp:txXfrm>
        <a:off x="2917426" y="65766"/>
        <a:ext cx="3288625" cy="942377"/>
      </dsp:txXfrm>
    </dsp:sp>
    <dsp:sp modelId="{C59848A7-EC98-4173-88F0-5D4C6CEBB821}">
      <dsp:nvSpPr>
        <dsp:cNvPr id="0" name=""/>
        <dsp:cNvSpPr/>
      </dsp:nvSpPr>
      <dsp:spPr>
        <a:xfrm>
          <a:off x="2915815" y="3096343"/>
          <a:ext cx="3288625" cy="881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Платформа </a:t>
          </a:r>
          <a:r>
            <a:rPr lang="uk-UA" sz="1800" kern="1200" dirty="0" err="1" smtClean="0"/>
            <a:t>онлайн-курсів</a:t>
          </a:r>
          <a:r>
            <a:rPr lang="uk-UA" sz="1800" kern="1200" dirty="0" smtClean="0"/>
            <a:t> “</a:t>
          </a:r>
          <a:r>
            <a:rPr lang="en-US" sz="1800" kern="1200" dirty="0" smtClean="0"/>
            <a:t>Prometheus</a:t>
          </a:r>
          <a:r>
            <a:rPr lang="uk-UA" sz="1800" kern="1200" dirty="0" smtClean="0"/>
            <a:t>”. Нова Фізична Культура</a:t>
          </a:r>
          <a:endParaRPr lang="ru-RU" sz="1800" kern="1200" dirty="0"/>
        </a:p>
      </dsp:txBody>
      <dsp:txXfrm>
        <a:off x="2915815" y="3096343"/>
        <a:ext cx="3288625" cy="881227"/>
      </dsp:txXfrm>
    </dsp:sp>
    <dsp:sp modelId="{EF8A2D86-7948-4CD4-9A0B-F255C322F748}">
      <dsp:nvSpPr>
        <dsp:cNvPr id="0" name=""/>
        <dsp:cNvSpPr/>
      </dsp:nvSpPr>
      <dsp:spPr>
        <a:xfrm>
          <a:off x="539553" y="1656185"/>
          <a:ext cx="3288625" cy="118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Освітня платформа </a:t>
          </a:r>
          <a:r>
            <a:rPr lang="uk-UA" sz="1400" kern="1200" dirty="0" err="1" smtClean="0"/>
            <a:t>“Всеосвіта”</a:t>
          </a:r>
          <a:r>
            <a:rPr lang="uk-UA" sz="1400" kern="1200" dirty="0" smtClean="0"/>
            <a:t>. Формування </a:t>
          </a:r>
          <a:r>
            <a:rPr lang="uk-UA" sz="1400" kern="1200" dirty="0" err="1" smtClean="0"/>
            <a:t>компетентностей</a:t>
          </a:r>
          <a:r>
            <a:rPr lang="uk-UA" sz="1400" kern="1200" dirty="0" smtClean="0"/>
            <a:t> сучасного педагога: інструменти професійного саморозвитку. </a:t>
          </a:r>
          <a:r>
            <a:rPr lang="uk-UA" sz="1400" kern="1200" dirty="0" err="1" smtClean="0"/>
            <a:t>Проєктне</a:t>
          </a:r>
          <a:r>
            <a:rPr lang="uk-UA" sz="1400" kern="1200" dirty="0" smtClean="0"/>
            <a:t> навчання як засіб розвитку ключових </a:t>
          </a:r>
          <a:r>
            <a:rPr lang="uk-UA" sz="1400" kern="1200" dirty="0" err="1" smtClean="0"/>
            <a:t>компетентностей</a:t>
          </a:r>
          <a:r>
            <a:rPr lang="uk-UA" sz="1400" kern="1200" dirty="0" smtClean="0"/>
            <a:t> учнів</a:t>
          </a:r>
          <a:endParaRPr lang="ru-RU" sz="1400" kern="1200" dirty="0"/>
        </a:p>
      </dsp:txBody>
      <dsp:txXfrm>
        <a:off x="539553" y="1656185"/>
        <a:ext cx="3288625" cy="1182509"/>
      </dsp:txXfrm>
    </dsp:sp>
    <dsp:sp modelId="{8CA0EA53-266A-46F7-A075-35D091895205}">
      <dsp:nvSpPr>
        <dsp:cNvPr id="0" name=""/>
        <dsp:cNvSpPr/>
      </dsp:nvSpPr>
      <dsp:spPr>
        <a:xfrm>
          <a:off x="5436086" y="1656185"/>
          <a:ext cx="3288625" cy="12321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Громадська організація </a:t>
          </a:r>
          <a:r>
            <a:rPr lang="en-US" sz="1400" kern="1200" dirty="0" err="1" smtClean="0"/>
            <a:t>UAactive</a:t>
          </a:r>
          <a:r>
            <a:rPr lang="en-US" sz="1400" kern="1200" dirty="0" smtClean="0"/>
            <a:t>. </a:t>
          </a:r>
          <a:r>
            <a:rPr lang="uk-UA" sz="1400" kern="1200" dirty="0" smtClean="0"/>
            <a:t>Всеукраїнський марафон освітніх практик. НУШ: реалізація варіативних модулів з ігрових видів спорту. НУШ: сучасний урок фізичної культури</a:t>
          </a:r>
          <a:endParaRPr lang="ru-RU" sz="1400" kern="1200" dirty="0"/>
        </a:p>
      </dsp:txBody>
      <dsp:txXfrm>
        <a:off x="5436086" y="1656185"/>
        <a:ext cx="3288625" cy="123210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F7EE8-8920-4FFB-B8A8-A0918594D4AB}">
      <dsp:nvSpPr>
        <dsp:cNvPr id="0" name=""/>
        <dsp:cNvSpPr/>
      </dsp:nvSpPr>
      <dsp:spPr>
        <a:xfrm>
          <a:off x="0" y="809"/>
          <a:ext cx="8712968" cy="1001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Впроваджувати педагогіку партнерства в НУШ: </a:t>
          </a:r>
          <a:r>
            <a:rPr lang="ru-RU" sz="1800" kern="1200" dirty="0" err="1" smtClean="0"/>
            <a:t>спілкування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взаємодія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співпраця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між</a:t>
          </a:r>
          <a:r>
            <a:rPr lang="ru-RU" sz="1800" kern="1200" dirty="0" smtClean="0"/>
            <a:t> учителем, </a:t>
          </a:r>
          <a:r>
            <a:rPr lang="ru-RU" sz="1800" kern="1200" dirty="0" err="1" smtClean="0"/>
            <a:t>учнем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</a:t>
          </a:r>
          <a:r>
            <a:rPr lang="ru-RU" sz="1800" kern="1200" dirty="0" smtClean="0"/>
            <a:t> батьками. </a:t>
          </a:r>
          <a:r>
            <a:rPr lang="ru-RU" sz="1800" kern="1200" dirty="0" err="1" smtClean="0"/>
            <a:t>Учні</a:t>
          </a:r>
          <a:r>
            <a:rPr lang="ru-RU" sz="1800" kern="1200" dirty="0" smtClean="0"/>
            <a:t>, батьки та </a:t>
          </a:r>
          <a:r>
            <a:rPr lang="ru-RU" sz="1800" kern="1200" dirty="0" err="1" smtClean="0"/>
            <a:t>вчителі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об’єднані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спільними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цілями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прагненням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є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добровільними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зацікавленими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спільниками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рівноправними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учасниками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освітнього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процесу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відповідальними</a:t>
          </a:r>
          <a:r>
            <a:rPr lang="ru-RU" sz="1800" kern="1200" dirty="0" smtClean="0"/>
            <a:t> за результат.</a:t>
          </a:r>
          <a:endParaRPr lang="uk-UA" sz="1800" kern="1200" dirty="0"/>
        </a:p>
      </dsp:txBody>
      <dsp:txXfrm>
        <a:off x="0" y="809"/>
        <a:ext cx="8712968" cy="1001698"/>
      </dsp:txXfrm>
    </dsp:sp>
    <dsp:sp modelId="{8808B804-71FA-4B6B-AA1E-8BC4E1E52842}">
      <dsp:nvSpPr>
        <dsp:cNvPr id="0" name=""/>
        <dsp:cNvSpPr/>
      </dsp:nvSpPr>
      <dsp:spPr>
        <a:xfrm>
          <a:off x="0" y="1013715"/>
          <a:ext cx="8712968" cy="1001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Взаємодіяти з учителями інших освітніх галузей в рамках створення і проведення кейс-уроків</a:t>
          </a:r>
          <a:endParaRPr lang="ru-RU" sz="1800" kern="1200" dirty="0"/>
        </a:p>
      </dsp:txBody>
      <dsp:txXfrm>
        <a:off x="0" y="1013715"/>
        <a:ext cx="8712968" cy="100169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9E219C-D4E6-4A1F-B6F8-D8251277641D}">
      <dsp:nvSpPr>
        <dsp:cNvPr id="0" name=""/>
        <dsp:cNvSpPr/>
      </dsp:nvSpPr>
      <dsp:spPr>
        <a:xfrm rot="10800000">
          <a:off x="1680743" y="254"/>
          <a:ext cx="6080760" cy="5964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03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Продовжувати працювати над впровадженням </a:t>
          </a:r>
          <a:r>
            <a:rPr lang="uk-UA" sz="1600" kern="1200" dirty="0" err="1" smtClean="0"/>
            <a:t>проєктної</a:t>
          </a:r>
          <a:r>
            <a:rPr lang="uk-UA" sz="1600" kern="1200" dirty="0" smtClean="0"/>
            <a:t> діяльності на уроках фізкультури</a:t>
          </a:r>
          <a:endParaRPr lang="ru-RU" sz="1600" kern="1200" dirty="0"/>
        </a:p>
      </dsp:txBody>
      <dsp:txXfrm rot="10800000">
        <a:off x="1680743" y="254"/>
        <a:ext cx="6080760" cy="596492"/>
      </dsp:txXfrm>
    </dsp:sp>
    <dsp:sp modelId="{6A8728A1-0496-4F43-8A80-A77E51E3A8D3}">
      <dsp:nvSpPr>
        <dsp:cNvPr id="0" name=""/>
        <dsp:cNvSpPr/>
      </dsp:nvSpPr>
      <dsp:spPr>
        <a:xfrm>
          <a:off x="1382496" y="254"/>
          <a:ext cx="596492" cy="59649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9158DA-9848-4CA7-816C-AE42DA4634F1}">
      <dsp:nvSpPr>
        <dsp:cNvPr id="0" name=""/>
        <dsp:cNvSpPr/>
      </dsp:nvSpPr>
      <dsp:spPr>
        <a:xfrm rot="10800000">
          <a:off x="1680743" y="745869"/>
          <a:ext cx="6080760" cy="5964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03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Створювати інтегровані уроки</a:t>
          </a:r>
          <a:endParaRPr lang="ru-RU" sz="1600" kern="1200" dirty="0"/>
        </a:p>
      </dsp:txBody>
      <dsp:txXfrm rot="10800000">
        <a:off x="1680743" y="745869"/>
        <a:ext cx="6080760" cy="596492"/>
      </dsp:txXfrm>
    </dsp:sp>
    <dsp:sp modelId="{956E7837-9A95-464A-B538-5A891DCAFD53}">
      <dsp:nvSpPr>
        <dsp:cNvPr id="0" name=""/>
        <dsp:cNvSpPr/>
      </dsp:nvSpPr>
      <dsp:spPr>
        <a:xfrm>
          <a:off x="1382496" y="745869"/>
          <a:ext cx="596492" cy="59649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B9B352-AB7E-4A7C-B3B0-DF29B4779743}">
      <dsp:nvSpPr>
        <dsp:cNvPr id="0" name=""/>
        <dsp:cNvSpPr/>
      </dsp:nvSpPr>
      <dsp:spPr>
        <a:xfrm rot="10800000">
          <a:off x="1680743" y="1491485"/>
          <a:ext cx="6080760" cy="59649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036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Розвивати навички володіння інформаційними технологіями.</a:t>
          </a:r>
          <a:endParaRPr lang="ru-RU" sz="1600" kern="1200" dirty="0"/>
        </a:p>
      </dsp:txBody>
      <dsp:txXfrm rot="10800000">
        <a:off x="1680743" y="1491485"/>
        <a:ext cx="6080760" cy="596492"/>
      </dsp:txXfrm>
    </dsp:sp>
    <dsp:sp modelId="{0FA8535A-6C6C-42C5-B06D-B009CC2315B2}">
      <dsp:nvSpPr>
        <dsp:cNvPr id="0" name=""/>
        <dsp:cNvSpPr/>
      </dsp:nvSpPr>
      <dsp:spPr>
        <a:xfrm>
          <a:off x="1382496" y="1491485"/>
          <a:ext cx="596492" cy="59649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5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1A41-B6EB-4869-8AE1-D48547990A9A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8700-69C8-41EF-9EB6-F62A92629D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6372200" cy="1728192"/>
          </a:xfrm>
        </p:spPr>
        <p:txBody>
          <a:bodyPr>
            <a:normAutofit fontScale="90000"/>
          </a:bodyPr>
          <a:lstStyle/>
          <a:p>
            <a:r>
              <a:rPr lang="uk-UA" sz="3600" b="1" dirty="0" err="1" smtClean="0">
                <a:solidFill>
                  <a:srgbClr val="CC0099"/>
                </a:solidFill>
                <a:latin typeface="Comic Sans MS" pitchFamily="66" charset="0"/>
              </a:rPr>
              <a:t>Гулюкіна</a:t>
            </a:r>
            <a:r>
              <a:rPr lang="uk-UA" sz="3600" b="1" dirty="0" smtClean="0">
                <a:solidFill>
                  <a:srgbClr val="CC0099"/>
                </a:solidFill>
                <a:latin typeface="Comic Sans MS" pitchFamily="66" charset="0"/>
              </a:rPr>
              <a:t> Наталія Геннадіївна</a:t>
            </a:r>
            <a:br>
              <a:rPr lang="uk-UA" sz="3600" b="1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uk-UA" sz="3600" b="1" dirty="0" smtClean="0">
                <a:solidFill>
                  <a:srgbClr val="CC0099"/>
                </a:solidFill>
                <a:latin typeface="Comic Sans MS" pitchFamily="66" charset="0"/>
              </a:rPr>
              <a:t>вчитель фізичної культури</a:t>
            </a:r>
            <a:endParaRPr lang="ru-RU" sz="3600" b="1" dirty="0">
              <a:solidFill>
                <a:srgbClr val="CC0099"/>
              </a:solidFill>
              <a:latin typeface="Comic Sans MS" pitchFamily="66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-1044624" y="1556792"/>
          <a:ext cx="849694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Гулюкіна Наталія Геннадіївн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72200" y="908720"/>
            <a:ext cx="2496867" cy="3719956"/>
          </a:xfrm>
          <a:prstGeom prst="ellipse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CC0099"/>
                </a:solidFill>
                <a:latin typeface="Comic Sans MS" pitchFamily="66" charset="0"/>
              </a:rPr>
              <a:t>Досвід викладання, змістовне наповнення навчання</a:t>
            </a:r>
            <a:endParaRPr lang="ru-RU" sz="3600" b="1" dirty="0">
              <a:solidFill>
                <a:srgbClr val="CC0099"/>
              </a:solidFill>
              <a:latin typeface="Comic Sans MS" pitchFamily="66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Рисунок 11" descr="3.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5816" y="2420888"/>
            <a:ext cx="3312368" cy="1903712"/>
          </a:xfrm>
          <a:prstGeom prst="round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Сертифікати, свідоцтва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1268760"/>
          <a:ext cx="914400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8367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Пройдено курсів на 438 годин</a:t>
            </a:r>
            <a:r>
              <a:rPr lang="en-US" b="1" dirty="0" smtClean="0"/>
              <a:t> / </a:t>
            </a:r>
            <a:r>
              <a:rPr lang="uk-UA" b="1" dirty="0" smtClean="0"/>
              <a:t>9.14</a:t>
            </a:r>
            <a:r>
              <a:rPr lang="en-US" b="1" dirty="0" smtClean="0"/>
              <a:t> </a:t>
            </a:r>
            <a:r>
              <a:rPr lang="uk-UA" b="1" dirty="0" smtClean="0"/>
              <a:t>кредитів ЄКТС</a:t>
            </a:r>
            <a:endParaRPr lang="ru-RU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699792" y="23488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572000" y="2492896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940152" y="234888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Професійні та особисті досягнення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836713"/>
            <a:ext cx="88569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dirty="0" smtClean="0"/>
              <a:t>2019 рік - Диплом </a:t>
            </a:r>
            <a:r>
              <a:rPr lang="uk-UA" dirty="0"/>
              <a:t>Департаменту освіти і науки Черкаської обласної державної адміністрації за І місце в огляді-конкурсі на кращий стан фізичного виховання в закладах загальної середньої освіти Черкаської області</a:t>
            </a:r>
            <a:r>
              <a:rPr lang="uk-UA" dirty="0" smtClean="0"/>
              <a:t>.</a:t>
            </a:r>
            <a:endParaRPr lang="en-US" dirty="0" smtClean="0"/>
          </a:p>
          <a:p>
            <a:pPr algn="just"/>
            <a:endParaRPr lang="uk-UA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2020 рік - І місце </a:t>
            </a:r>
            <a:r>
              <a:rPr lang="uk-UA" dirty="0"/>
              <a:t>в обласному етапі Всеукраїнського спортивно-масового заходу серед дітей «Олімпійське лелеченя</a:t>
            </a:r>
            <a:r>
              <a:rPr lang="uk-UA" dirty="0" smtClean="0"/>
              <a:t>» (разом з </a:t>
            </a:r>
            <a:r>
              <a:rPr lang="uk-UA" dirty="0" err="1" smtClean="0"/>
              <a:t>Харенко</a:t>
            </a:r>
            <a:r>
              <a:rPr lang="uk-UA" dirty="0" smtClean="0"/>
              <a:t> І. М., проводилося в </a:t>
            </a:r>
            <a:r>
              <a:rPr lang="uk-UA" dirty="0" err="1" smtClean="0"/>
              <a:t>онлайн-форматі</a:t>
            </a:r>
            <a:r>
              <a:rPr lang="uk-UA" dirty="0" smtClean="0"/>
              <a:t> в 3 етапи)</a:t>
            </a:r>
            <a:endParaRPr lang="en-US" dirty="0" smtClean="0"/>
          </a:p>
          <a:p>
            <a:pPr algn="just"/>
            <a:endParaRPr lang="uk-UA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2021-2023 роки – участь у різноманітних обласних і всеукраїнських </a:t>
            </a:r>
            <a:r>
              <a:rPr lang="uk-UA" dirty="0" err="1" smtClean="0"/>
              <a:t>руханках</a:t>
            </a:r>
            <a:r>
              <a:rPr lang="uk-UA" dirty="0" smtClean="0"/>
              <a:t> і </a:t>
            </a:r>
            <a:r>
              <a:rPr lang="uk-UA" dirty="0" err="1" smtClean="0"/>
              <a:t>челленджах</a:t>
            </a:r>
            <a:r>
              <a:rPr lang="uk-UA" dirty="0" smtClean="0"/>
              <a:t> присвячених ЗСУ, волонтерам, медикам і педагогам, Дню педагогічного працівника України, Європейському дн</a:t>
            </a:r>
            <a:r>
              <a:rPr lang="uk-UA" dirty="0"/>
              <a:t>ю</a:t>
            </a:r>
            <a:r>
              <a:rPr lang="uk-UA" dirty="0" smtClean="0"/>
              <a:t> </a:t>
            </a:r>
            <a:r>
              <a:rPr lang="uk-UA" dirty="0"/>
              <a:t>шкільного спорту та #</a:t>
            </a:r>
            <a:r>
              <a:rPr lang="en-US" dirty="0"/>
              <a:t>BE ACTIVE DAY</a:t>
            </a:r>
            <a:r>
              <a:rPr lang="uk-UA" dirty="0"/>
              <a:t> в Україні </a:t>
            </a:r>
            <a:r>
              <a:rPr lang="uk-UA" dirty="0" smtClean="0"/>
              <a:t>«</a:t>
            </a:r>
            <a:r>
              <a:rPr lang="uk-UA" dirty="0"/>
              <a:t>Будь активним заради життя</a:t>
            </a:r>
            <a:r>
              <a:rPr lang="uk-UA" dirty="0" smtClean="0"/>
              <a:t>!».</a:t>
            </a:r>
            <a:endParaRPr lang="en-US" dirty="0" smtClean="0"/>
          </a:p>
          <a:p>
            <a:pPr algn="just"/>
            <a:endParaRPr lang="uk-UA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Участь у програмі Президента України </a:t>
            </a:r>
            <a:r>
              <a:rPr lang="uk-UA" dirty="0" err="1" smtClean="0"/>
              <a:t>“Здорова</a:t>
            </a:r>
            <a:r>
              <a:rPr lang="uk-UA" dirty="0" smtClean="0"/>
              <a:t> </a:t>
            </a:r>
            <a:r>
              <a:rPr lang="uk-UA" dirty="0" err="1" smtClean="0"/>
              <a:t>Україна”</a:t>
            </a:r>
            <a:r>
              <a:rPr lang="uk-UA" dirty="0" smtClean="0"/>
              <a:t>, </a:t>
            </a:r>
            <a:r>
              <a:rPr lang="uk-UA" dirty="0" err="1" smtClean="0"/>
              <a:t>“Активні</a:t>
            </a:r>
            <a:r>
              <a:rPr lang="uk-UA" dirty="0" smtClean="0"/>
              <a:t> парки-локації здорової </a:t>
            </a:r>
            <a:r>
              <a:rPr lang="uk-UA" dirty="0" err="1" smtClean="0"/>
              <a:t>України”</a:t>
            </a:r>
            <a:endParaRPr lang="en-US" dirty="0" smtClean="0"/>
          </a:p>
          <a:p>
            <a:pPr algn="just"/>
            <a:endParaRPr lang="uk-UA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Використовую в освітньому процесі на уроках старших класів додаток </a:t>
            </a:r>
            <a:r>
              <a:rPr lang="en-US" dirty="0" err="1" smtClean="0"/>
              <a:t>BetterMe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dirty="0" smtClean="0">
                <a:solidFill>
                  <a:srgbClr val="CC0099"/>
                </a:solidFill>
                <a:latin typeface="Comic Sans MS" pitchFamily="66" charset="0"/>
                <a:ea typeface="+mj-ea"/>
                <a:cs typeface="+mj-cs"/>
              </a:rPr>
              <a:t>Партнерська взаємодія з учасниками освітнього процесу. Перспективи розвитку у наступні 5 років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79512" y="1124744"/>
          <a:ext cx="871296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0" y="3429000"/>
          <a:ext cx="914400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 rot="20338689">
            <a:off x="-63905" y="2087311"/>
            <a:ext cx="9051617" cy="2550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C0099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  <a:ea typeface="+mj-ea"/>
                <a:cs typeface="+mj-cs"/>
              </a:rPr>
              <a:t>Дякую за увагу!</a:t>
            </a:r>
            <a:endParaRPr kumimoji="0" lang="ru-RU" sz="6600" b="1" i="0" u="none" strike="noStrike" kern="1200" cap="all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C0099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14" name="Рисунок 13" descr="pngwing.co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6632"/>
            <a:ext cx="3096344" cy="3068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413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Гулюкіна Наталія Геннадіївна вчитель фізичної культури</vt:lpstr>
      <vt:lpstr>Досвід викладання, змістовне наповнення навчання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Гулюкіна Наталія Геннадіївна вчитель фізичної культури</dc:title>
  <dc:creator>Пользователь Windows</dc:creator>
  <cp:lastModifiedBy>Пользователь Windows</cp:lastModifiedBy>
  <cp:revision>23</cp:revision>
  <dcterms:created xsi:type="dcterms:W3CDTF">2023-03-10T10:59:11Z</dcterms:created>
  <dcterms:modified xsi:type="dcterms:W3CDTF">2023-03-10T14:49:36Z</dcterms:modified>
</cp:coreProperties>
</file>