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7" r:id="rId4"/>
    <p:sldId id="264" r:id="rId5"/>
    <p:sldId id="275" r:id="rId6"/>
    <p:sldId id="271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5199E-CD84-470B-BD33-59955EAB6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3E6DA3-09F8-4BFE-A7EB-A18865281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1B51EA-A2BD-4EB4-89C5-5D477EB9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7376C0-3F5A-44E6-8CAD-88F59527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43311B0-2F68-4A06-8448-F27E1F4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654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34937-79D2-40E3-9418-9AC0966C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78EB687-F582-4B58-B53B-C214B129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2B6EE4-D7A0-4CCF-B152-AD8494A0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B22B0F-95C6-459F-998A-B9E11421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CA90857-8D05-4EAE-9B83-5DD5E53E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50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BC68EF-BDDC-46F1-8B8F-89B2CEC0B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DA47114-8AFC-4CEE-A287-3518CCFC3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A5E315-1B5F-4832-B744-E715CB0C5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1219A5-14A0-48F4-83AF-66F5C5CA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A095A-CE8B-42E1-8BC1-4365453A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588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2757-59E4-4595-A79A-CC87C220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96B5A9-DC72-4C1A-A1ED-33FA83FF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58F11C-62D2-4DD7-9AD8-032B664F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084E86-4C12-454B-A88A-D21525B6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D07243-15E7-4563-800C-4AF65A09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24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38C7F-EE3B-49FE-B2E3-4CFD22A1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34DF85-4EB4-4A7E-BC67-19744A799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F09C98-0517-4C71-A1DC-B1346A1B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FCD5D9-53C6-4ACE-AD74-8C29D5DD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EB43A6-47AF-4602-9482-0F00F69CF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46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9ECB7-B442-4762-8549-2C549CA6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27495D-C4FD-4D81-A82B-0F61F0F79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DE6F07-C398-4DC7-9EBB-A4EC03DF5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980D2F-6D57-444A-B8AD-582ABE94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91C3B1A-EFFA-4A47-B979-275102A7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DE02B48-FC96-4BBD-8652-1D91F81F3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7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D68F6-5F10-41D7-82E5-9B195681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2E61D08-11AE-4227-AE90-9ADFAA35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2E5B35-D529-41A7-8D81-EC9EFE188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2ED6C0A-DFF5-4C86-A8B4-41E1D4900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B0D3CEC-36E4-4C05-9F02-3FA819933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3074BC-8FC9-413C-88DC-2062468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83507BD-6248-4319-9579-032B7879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48D24E-AB7E-44B4-80F4-5FFA0382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91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68518-5377-41B3-86DC-5CE59A98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C9F2713-8FAC-453A-9A4D-9F06C830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A96B3FA-0A58-4C73-89F9-116ED389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0CCB7-9B69-4E05-9E49-905101BC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725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10E9E61-5DC1-47E1-B823-5510F080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D2DA380-8425-4C64-87F5-EE7FC94C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78008C-D86D-46D2-8297-566C4D1B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86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18D0B-B5BD-4C00-BE3D-1D004A98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E1934A-B270-42A7-9CED-975EEE08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F1B39C-0363-4F23-9CBA-E7750F945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24DACC-6C07-4957-BE74-D38A2F9ED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93966A-EC66-47CC-B32F-E7EB96A6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7F40E5E-180C-4BF5-8E5C-45E58649B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786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CECAD-4A2A-4C9D-B6AC-8A7FBFCE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90B777B-EEB1-4531-A4A0-3A3D15DDA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A45412-24AF-4E8C-A59F-A86650A45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49951F-E9A5-46D1-9B51-DF645ED8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BF307AB-7D03-43BB-A4C8-107A0F3D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E18FB08-A24E-43C5-BA06-7CC6B72F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990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2C70F6-2A5C-43A4-9AA9-EBB06185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1A6B20-022E-47E4-8C8C-507169CDE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ECB102-C8EA-4796-81CC-11B67198C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04CF-2AE8-4E62-99DD-73B2A1BAEBD6}" type="datetimeFigureOut">
              <a:rPr lang="uk-UA" smtClean="0"/>
              <a:t>19.03.2023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32EF52D-CCB4-4F65-A06F-B1686D128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255765-E861-4732-A075-F279FFDF2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F169F-01FF-412D-82B5-70F3FF4230E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911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ткрытка с символикой украины патріотична фон | Ukrainian art, Art shop,  Wind sock">
            <a:extLst>
              <a:ext uri="{FF2B5EF4-FFF2-40B4-BE49-F238E27FC236}">
                <a16:creationId xmlns:a16="http://schemas.microsoft.com/office/drawing/2014/main" id="{EAC69892-F58F-4FBD-8B9C-FABCC7DA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EF2D-9FC5-456F-B0E5-D84DCD75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652" y="204537"/>
            <a:ext cx="7628022" cy="148615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Century Schoolbook" panose="02040604050505020304" pitchFamily="18" charset="0"/>
              </a:rPr>
              <a:t>Берко Тетяна Миколаївна</a:t>
            </a:r>
            <a:br>
              <a:rPr lang="uk-UA" b="1" dirty="0">
                <a:latin typeface="Century Schoolbook" panose="02040604050505020304" pitchFamily="18" charset="0"/>
              </a:rPr>
            </a:br>
            <a:r>
              <a:rPr lang="uk-UA" sz="3600" b="1" i="1" dirty="0">
                <a:latin typeface="Century Schoolbook" panose="02040604050505020304" pitchFamily="18" charset="0"/>
              </a:rPr>
              <a:t>вчитель початкових класів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43999D-CD17-4C4F-8E55-4DED2719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926" y="1515980"/>
            <a:ext cx="5582653" cy="5342020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Century Schoolbook" panose="02040604050505020304" pitchFamily="18" charset="0"/>
              </a:rPr>
              <a:t>Для дітей – промінець. </a:t>
            </a:r>
          </a:p>
          <a:p>
            <a:r>
              <a:rPr lang="uk-UA" dirty="0">
                <a:latin typeface="Century Schoolbook" panose="02040604050505020304" pitchFamily="18" charset="0"/>
              </a:rPr>
              <a:t>Для колег – друг.</a:t>
            </a:r>
          </a:p>
          <a:p>
            <a:r>
              <a:rPr lang="uk-UA" dirty="0">
                <a:latin typeface="Century Schoolbook" panose="02040604050505020304" pitchFamily="18" charset="0"/>
              </a:rPr>
              <a:t>Для родини – опора.</a:t>
            </a:r>
          </a:p>
          <a:p>
            <a:endParaRPr lang="uk-UA" dirty="0">
              <a:latin typeface="Century Schoolbook" panose="02040604050505020304" pitchFamily="18" charset="0"/>
            </a:endParaRPr>
          </a:p>
          <a:p>
            <a:r>
              <a:rPr lang="uk-UA" b="1" dirty="0">
                <a:latin typeface="Century Schoolbook" panose="02040604050505020304" pitchFamily="18" charset="0"/>
              </a:rPr>
              <a:t>Місія</a:t>
            </a:r>
            <a:r>
              <a:rPr lang="uk-UA" dirty="0">
                <a:latin typeface="Century Schoolbook" panose="02040604050505020304" pitchFamily="18" charset="0"/>
              </a:rPr>
              <a:t> – порадувати дітям крила аби вони могли піднятися і побачити безмежні можливості світу.</a:t>
            </a:r>
          </a:p>
          <a:p>
            <a:endParaRPr lang="uk-UA" dirty="0">
              <a:latin typeface="Century Schoolbook" panose="02040604050505020304" pitchFamily="18" charset="0"/>
            </a:endParaRPr>
          </a:p>
          <a:p>
            <a:r>
              <a:rPr lang="uk-UA" b="1" dirty="0" err="1">
                <a:latin typeface="Century Schoolbook" panose="02040604050505020304" pitchFamily="18" charset="0"/>
              </a:rPr>
              <a:t>Візія</a:t>
            </a:r>
            <a:r>
              <a:rPr lang="uk-UA" dirty="0">
                <a:latin typeface="Century Schoolbook" panose="02040604050505020304" pitchFamily="18" charset="0"/>
              </a:rPr>
              <a:t> – сформувати щасливу, самостійну та наповнену сенсом життя особистість.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BE00A-F502-46FD-BBBD-1864B9741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111" y="2972417"/>
            <a:ext cx="2593889" cy="388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2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A39A2-7CD8-43C3-9124-548B1A3D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86970A-D11A-4782-8876-C7F12B84B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46AE2E-3A63-4E4D-A7BA-8BC3BBC0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FAADA7F-B4DA-44FD-AD11-5971DEF4E161}"/>
              </a:ext>
            </a:extLst>
          </p:cNvPr>
          <p:cNvSpPr/>
          <p:nvPr/>
        </p:nvSpPr>
        <p:spPr>
          <a:xfrm>
            <a:off x="3578470" y="41959"/>
            <a:ext cx="5064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Century Schoolbook" panose="02040604050505020304" pitchFamily="18" charset="0"/>
              </a:rPr>
              <a:t>Мій</a:t>
            </a:r>
            <a:r>
              <a:rPr lang="uk-UA" b="1" dirty="0">
                <a:latin typeface="Century Schoolbook" panose="02040604050505020304" pitchFamily="18" charset="0"/>
              </a:rPr>
              <a:t> </a:t>
            </a:r>
            <a:r>
              <a:rPr lang="uk-UA" sz="3600" b="1" dirty="0">
                <a:latin typeface="Century Schoolbook" panose="02040604050505020304" pitchFamily="18" charset="0"/>
              </a:rPr>
              <a:t>досвід</a:t>
            </a:r>
            <a:r>
              <a:rPr lang="uk-UA" b="1" dirty="0">
                <a:latin typeface="Century Schoolbook" panose="02040604050505020304" pitchFamily="18" charset="0"/>
              </a:rPr>
              <a:t> </a:t>
            </a:r>
            <a:r>
              <a:rPr lang="uk-UA" sz="3600" b="1" dirty="0">
                <a:latin typeface="Century Schoolbook" panose="02040604050505020304" pitchFamily="18" charset="0"/>
              </a:rPr>
              <a:t>викладання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AF17EB1-41B1-4E3A-9F34-1B68AF840EC3}"/>
              </a:ext>
            </a:extLst>
          </p:cNvPr>
          <p:cNvSpPr/>
          <p:nvPr/>
        </p:nvSpPr>
        <p:spPr>
          <a:xfrm>
            <a:off x="2602523" y="1242288"/>
            <a:ext cx="69283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Навчання в умовах пандемії, війни.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Робота з кадетами, </a:t>
            </a:r>
            <a:r>
              <a:rPr lang="uk-UA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крилатиками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uk-UA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нушиками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Використання освітніх платформ: </a:t>
            </a:r>
            <a:r>
              <a:rPr lang="en-US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Kachoot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Plikers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Quizlet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WordArt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LearningApps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Triventy</a:t>
            </a:r>
            <a:r>
              <a:rPr lang="uk-UA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Google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Workspace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Навчилася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проводити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ранкові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зустрічі</a:t>
            </a:r>
            <a:r>
              <a:rPr lang="ru-RU" sz="2400" dirty="0">
                <a:solidFill>
                  <a:srgbClr val="000000"/>
                </a:solidFill>
                <a:latin typeface="Century Schoolbook" panose="02040604050505020304" pitchFamily="18" charset="0"/>
              </a:rPr>
              <a:t>)</a:t>
            </a:r>
            <a:endParaRPr lang="uk-UA" sz="2400" dirty="0">
              <a:latin typeface="Century Schoolbook" panose="020406040505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38824E-5199-42AF-88E9-7BEEF496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950"/>
            <a:ext cx="3656618" cy="2438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56DCDA-FB8B-4779-8A16-1B5CC0841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782" y="4419950"/>
            <a:ext cx="3652218" cy="2438050"/>
          </a:xfrm>
          <a:prstGeom prst="rect">
            <a:avLst/>
          </a:prstGeom>
        </p:spPr>
      </p:pic>
      <p:pic>
        <p:nvPicPr>
          <p:cNvPr id="9" name="Місце для вмісту 14">
            <a:extLst>
              <a:ext uri="{FF2B5EF4-FFF2-40B4-BE49-F238E27FC236}">
                <a16:creationId xmlns:a16="http://schemas.microsoft.com/office/drawing/2014/main" id="{2EB49C9D-0E16-4AC2-BC8C-7499431B9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3710" r="2094" b="14261"/>
          <a:stretch/>
        </p:blipFill>
        <p:spPr>
          <a:xfrm>
            <a:off x="3652219" y="4063511"/>
            <a:ext cx="4908072" cy="27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72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аблони для презентації &quot;Вишиванка&quot; | . Портфоліо">
            <a:extLst>
              <a:ext uri="{FF2B5EF4-FFF2-40B4-BE49-F238E27FC236}">
                <a16:creationId xmlns:a16="http://schemas.microsoft.com/office/drawing/2014/main" id="{4052809D-BAB0-4AC5-BB94-C86B8D4CA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3F861-D2B8-4657-B9A8-5087FA0D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4" y="61547"/>
            <a:ext cx="9736015" cy="120454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Century Schoolbook" panose="02040604050505020304" pitchFamily="18" charset="0"/>
              </a:rPr>
              <a:t>Мої сертифікати про пройдені курси підвищення кваліфікації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B5DB21C-7821-4213-9CF3-26A732483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760" y="1266092"/>
            <a:ext cx="8622478" cy="5591907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освітній </a:t>
            </a:r>
            <a:r>
              <a:rPr lang="uk-UA" dirty="0" err="1"/>
              <a:t>коучинг</a:t>
            </a:r>
            <a:r>
              <a:rPr lang="uk-UA" dirty="0"/>
              <a:t> «панорама інновацій професійного розвитку педагогічних працівників Черкащини в контексті Нової української школи», 4 год./0,15 кредити ЄКТС, сертифікат від 03.12.2019 №124631, </a:t>
            </a:r>
          </a:p>
          <a:p>
            <a:r>
              <a:rPr lang="uk-UA" dirty="0"/>
              <a:t>навчання за програмою підвищення кваліфікації вчителів початкових класів, які будуть викладати у 3-х класах за освітньою програмою «Світ чекає крилатих» 30 год./1 кредит ЄКТС, сертифікат від 25.08.2020 СК№02139133/001725-20,</a:t>
            </a:r>
          </a:p>
          <a:p>
            <a:r>
              <a:rPr lang="uk-UA" dirty="0"/>
              <a:t> навчання за освітньою програмою курсів підвищення кваліфікації учителів початкових класів, 90 год./3 кредити ЄКТС, свідоцтво від 17.09.2021 ПК №02139133/013537-21, </a:t>
            </a:r>
          </a:p>
          <a:p>
            <a:r>
              <a:rPr lang="uk-UA" dirty="0"/>
              <a:t>навчання за програмою підвищення кваліфікації початкових класів з актуальних питань роботи з учнями 1-х класів Нової української школи, 16 год./0,5 кредити ЄКТС, сертифікат від 09.06.2022 СК№02139133/031542-22, </a:t>
            </a:r>
          </a:p>
          <a:p>
            <a:r>
              <a:rPr lang="uk-UA" dirty="0"/>
              <a:t>навчання за програмою підвищення кваліфікації з теми «Школа для всіх», 30 год./1 кредит ЄКТС, сертифікат від 22.10.2022, виданий </a:t>
            </a:r>
            <a:r>
              <a:rPr lang="en-US" dirty="0" err="1"/>
              <a:t>EdEra</a:t>
            </a:r>
            <a:r>
              <a:rPr lang="uk-UA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C4554-8A12-40E7-876E-9ECB8361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28" y="1566898"/>
            <a:ext cx="1517532" cy="19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41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88DBD2-1445-4770-8549-9035FB59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A9477-689D-44B0-9475-258E2F46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69" y="250031"/>
            <a:ext cx="1078523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Century Schoolbook" panose="02040604050505020304" pitchFamily="18" charset="0"/>
              </a:rPr>
              <a:t>Радію, що маю </a:t>
            </a:r>
            <a:br>
              <a:rPr lang="uk-UA" sz="3600" b="1" dirty="0">
                <a:latin typeface="Century Schoolbook" panose="02040604050505020304" pitchFamily="18" charset="0"/>
              </a:rPr>
            </a:br>
            <a:r>
              <a:rPr lang="uk-UA" sz="3600" b="1" dirty="0">
                <a:latin typeface="Century Schoolbook" panose="02040604050505020304" pitchFamily="18" charset="0"/>
              </a:rPr>
              <a:t>навички сучасного вчителя</a:t>
            </a:r>
            <a:endParaRPr lang="uk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9FBE34-0EA8-430C-A3E3-9A7A56D4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854" y="1749668"/>
            <a:ext cx="4220308" cy="4639099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>
                <a:latin typeface="Century Schoolbook" panose="02040604050505020304" pitchFamily="18" charset="0"/>
              </a:rPr>
              <a:t>Фасилітація</a:t>
            </a:r>
            <a:endParaRPr lang="uk-UA" b="1" dirty="0">
              <a:latin typeface="Century Schoolbook" panose="02040604050505020304" pitchFamily="18" charset="0"/>
            </a:endParaRPr>
          </a:p>
          <a:p>
            <a:pPr algn="ctr"/>
            <a:r>
              <a:rPr lang="uk-UA" b="1" dirty="0" err="1">
                <a:latin typeface="Century Schoolbook" panose="02040604050505020304" pitchFamily="18" charset="0"/>
              </a:rPr>
              <a:t>Тьюторство</a:t>
            </a:r>
            <a:endParaRPr lang="uk-UA" b="1" dirty="0">
              <a:latin typeface="Century Schoolbook" panose="02040604050505020304" pitchFamily="18" charset="0"/>
            </a:endParaRPr>
          </a:p>
          <a:p>
            <a:pPr algn="ctr"/>
            <a:r>
              <a:rPr lang="uk-UA" b="1" dirty="0" err="1">
                <a:latin typeface="Century Schoolbook" panose="02040604050505020304" pitchFamily="18" charset="0"/>
              </a:rPr>
              <a:t>Коучинг</a:t>
            </a:r>
            <a:endParaRPr lang="uk-UA" b="1" dirty="0">
              <a:latin typeface="Century Schoolbook" panose="02040604050505020304" pitchFamily="18" charset="0"/>
            </a:endParaRPr>
          </a:p>
          <a:p>
            <a:endParaRPr lang="uk-UA" b="1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latin typeface="Century Schoolbook" panose="02040604050505020304" pitchFamily="18" charset="0"/>
              </a:rPr>
              <a:t>Та вважаю, найголовнішим своїм досягненням –  </a:t>
            </a:r>
            <a:r>
              <a:rPr lang="uk-UA" sz="3200" b="1" dirty="0">
                <a:latin typeface="Century Schoolbook" panose="02040604050505020304" pitchFamily="18" charset="0"/>
              </a:rPr>
              <a:t>бажання моїх дітей йти в школу.</a:t>
            </a:r>
          </a:p>
        </p:txBody>
      </p:sp>
      <p:pic>
        <p:nvPicPr>
          <p:cNvPr id="4102" name="Picture 6" descr="флаг и герб Украины с колосками маками и калиной PNG | Герб, Детские  фотоколлажи, Детские рисунки">
            <a:extLst>
              <a:ext uri="{FF2B5EF4-FFF2-40B4-BE49-F238E27FC236}">
                <a16:creationId xmlns:a16="http://schemas.microsoft.com/office/drawing/2014/main" id="{25D5A73A-64F2-4F17-9F47-D4B09D38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3" y="0"/>
            <a:ext cx="2326807" cy="220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Луцька художниця організовує благодійний проект | ВолиньPost">
            <a:extLst>
              <a:ext uri="{FF2B5EF4-FFF2-40B4-BE49-F238E27FC236}">
                <a16:creationId xmlns:a16="http://schemas.microsoft.com/office/drawing/2014/main" id="{2A5F64CF-4D39-402A-8324-D3E3788E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2" y="2332169"/>
            <a:ext cx="5859532" cy="4056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НПБ України ім В. О. Сухомлинського НАПН України -  #Читаймо_Сухомлинського_онлайн Шановні науковці, освітяни, батьки! До Вашої  уваги пропонуємо електронну копію книги видатного українського  педагога-гуманіста Василя Олександровича Сухомлинського ...">
            <a:extLst>
              <a:ext uri="{FF2B5EF4-FFF2-40B4-BE49-F238E27FC236}">
                <a16:creationId xmlns:a16="http://schemas.microsoft.com/office/drawing/2014/main" id="{70DDE0BC-3C0B-4462-8ABC-5A8A264F3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8" b="36709"/>
          <a:stretch/>
        </p:blipFill>
        <p:spPr bwMode="auto">
          <a:xfrm>
            <a:off x="10196146" y="2332169"/>
            <a:ext cx="1876425" cy="80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62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Фон для презентации изо">
            <a:extLst>
              <a:ext uri="{FF2B5EF4-FFF2-40B4-BE49-F238E27FC236}">
                <a16:creationId xmlns:a16="http://schemas.microsoft.com/office/drawing/2014/main" id="{55AC2A11-42A7-4C0D-9B9A-1C3534FD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BA220-4BCF-4242-A7D9-274235EA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uk-UA" sz="28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8FB8A0-D96B-4160-B4AE-9C0693ECE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32" name="Picture 8" descr="Молодому вчителю | mnvk.in.ua">
            <a:extLst>
              <a:ext uri="{FF2B5EF4-FFF2-40B4-BE49-F238E27FC236}">
                <a16:creationId xmlns:a16="http://schemas.microsoft.com/office/drawing/2014/main" id="{38A50542-98E7-44F4-AD61-CB7558B9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93" y="3670308"/>
            <a:ext cx="2294793" cy="303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46D6210E-32C8-4AE4-839F-1EB1E8540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374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D25EC-2A47-4ADE-A50C-B7CAC7FE7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5" t="15817" r="1831" b="5088"/>
          <a:stretch/>
        </p:blipFill>
        <p:spPr>
          <a:xfrm>
            <a:off x="3585795" y="641839"/>
            <a:ext cx="5020409" cy="2787161"/>
          </a:xfrm>
          <a:prstGeom prst="rect">
            <a:avLst/>
          </a:prstGeom>
        </p:spPr>
      </p:pic>
      <p:pic>
        <p:nvPicPr>
          <p:cNvPr id="1040" name="Picture 16" descr="Інші матеріали - &quot;Правила класу&quot;">
            <a:extLst>
              <a:ext uri="{FF2B5EF4-FFF2-40B4-BE49-F238E27FC236}">
                <a16:creationId xmlns:a16="http://schemas.microsoft.com/office/drawing/2014/main" id="{F0EBDA81-CABA-440D-924D-5CD96259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37" y="3502054"/>
            <a:ext cx="5149363" cy="33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9E0A1A5-FDB2-4C71-B9C2-42DBFD36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639"/>
            <a:ext cx="4844562" cy="335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70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299A7D-1EC0-4D6B-BACF-AC6CD2C5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39"/>
            <a:ext cx="12191999" cy="68760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A9477-689D-44B0-9475-258E2F46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683" y="250031"/>
            <a:ext cx="8767011" cy="1325563"/>
          </a:xfrm>
        </p:spPr>
        <p:txBody>
          <a:bodyPr/>
          <a:lstStyle/>
          <a:p>
            <a:r>
              <a:rPr lang="uk-UA" sz="3600" b="1" dirty="0">
                <a:latin typeface="Century Schoolbook" panose="02040604050505020304" pitchFamily="18" charset="0"/>
              </a:rPr>
              <a:t>Далі буде…</a:t>
            </a:r>
            <a:br>
              <a:rPr lang="uk-UA" sz="3600" dirty="0"/>
            </a:br>
            <a:endParaRPr lang="uk-UA" sz="3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9FBE34-0EA8-430C-A3E3-9A7A56D4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874" y="1479884"/>
            <a:ext cx="7555831" cy="5281863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4100" name="Picture 4" descr="Точний час в Україні по Києву / фото ua.depositphotos.com">
            <a:extLst>
              <a:ext uri="{FF2B5EF4-FFF2-40B4-BE49-F238E27FC236}">
                <a16:creationId xmlns:a16="http://schemas.microsoft.com/office/drawing/2014/main" id="{3A1E3F69-A0AD-4A77-9119-3693DF1A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77" y="1479884"/>
            <a:ext cx="7722454" cy="494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16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277</Words>
  <Application>Microsoft Office PowerPoint</Application>
  <PresentationFormat>Широкий екран</PresentationFormat>
  <Paragraphs>26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Schoolbook</vt:lpstr>
      <vt:lpstr>Тема Office</vt:lpstr>
      <vt:lpstr>Берко Тетяна Миколаївна вчитель початкових класів</vt:lpstr>
      <vt:lpstr>Презентація PowerPoint</vt:lpstr>
      <vt:lpstr>Мої сертифікати про пройдені курси підвищення кваліфікації</vt:lpstr>
      <vt:lpstr>Радію, що маю  навички сучасного вчителя</vt:lpstr>
      <vt:lpstr>Презентація PowerPoint</vt:lpstr>
      <vt:lpstr>Далі буде…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Берко Тетяна Миколаївна вчитель початкових класів</dc:title>
  <dc:creator>teacher</dc:creator>
  <cp:lastModifiedBy>teacher</cp:lastModifiedBy>
  <cp:revision>5</cp:revision>
  <dcterms:created xsi:type="dcterms:W3CDTF">2023-03-01T16:15:37Z</dcterms:created>
  <dcterms:modified xsi:type="dcterms:W3CDTF">2023-03-19T21:25:56Z</dcterms:modified>
</cp:coreProperties>
</file>