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2" r:id="rId9"/>
    <p:sldId id="264" r:id="rId10"/>
    <p:sldId id="271" r:id="rId11"/>
    <p:sldId id="266" r:id="rId12"/>
    <p:sldId id="267" r:id="rId13"/>
    <p:sldId id="268" r:id="rId14"/>
    <p:sldId id="274" r:id="rId15"/>
    <p:sldId id="269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читель" initials="В" lastIdx="1" clrIdx="0">
    <p:extLst>
      <p:ext uri="{19B8F6BF-5375-455C-9EA6-DF929625EA0E}">
        <p15:presenceInfo xmlns:p15="http://schemas.microsoft.com/office/powerpoint/2012/main" userId="Вчи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0" d="100"/>
          <a:sy n="50" d="100"/>
        </p:scale>
        <p:origin x="58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image" Target="../media/image5.jpg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image" Target="../media/image5.jpg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8806C8-25D2-48D6-A60D-3AE3DD657CF8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D645BA4-4E96-4584-A2CD-E362A4A35F19}">
      <dgm:prSet/>
      <dgm:spPr/>
      <dgm:t>
        <a:bodyPr/>
        <a:lstStyle/>
        <a:p>
          <a:r>
            <a:rPr lang="ru-RU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 ФОРМУВАННЯ ТА ЗБЕРЕЖЕННЯ БІБЛІОТЕЧНОГО ФОНДІВ</a:t>
          </a:r>
          <a:endParaRPr lang="uk-UA" b="1" cap="none" spc="0" dirty="0">
            <a:ln w="6600">
              <a:solidFill>
                <a:schemeClr val="accent2"/>
              </a:solidFill>
              <a:prstDash val="solid"/>
            </a:ln>
            <a:solidFill>
              <a:srgbClr val="FFFF00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ADA5A178-C758-4460-8B15-3ADA71CB3E6C}" type="sibTrans" cxnId="{F70745E9-142E-494C-8677-D0C980398EEA}">
      <dgm:prSet/>
      <dgm:spPr/>
      <dgm:t>
        <a:bodyPr/>
        <a:lstStyle/>
        <a:p>
          <a:endParaRPr lang="uk-UA"/>
        </a:p>
      </dgm:t>
    </dgm:pt>
    <dgm:pt modelId="{599C2833-9404-46F1-BF62-FE34B336DF63}" type="parTrans" cxnId="{F70745E9-142E-494C-8677-D0C980398EEA}">
      <dgm:prSet/>
      <dgm:spPr/>
      <dgm:t>
        <a:bodyPr/>
        <a:lstStyle/>
        <a:p>
          <a:endParaRPr lang="uk-UA"/>
        </a:p>
      </dgm:t>
    </dgm:pt>
    <dgm:pt modelId="{804279F6-574F-4531-B61E-206F3F30F302}">
      <dgm:prSet/>
      <dgm:spPr/>
      <dgm:t>
        <a:bodyPr/>
        <a:lstStyle/>
        <a:p>
          <a:r>
            <a:rPr lang="uk-UA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ОРГАНІЗАЦІЯ КАТАЛОГІВ, КАРТОТЕК.</a:t>
          </a:r>
        </a:p>
      </dgm:t>
    </dgm:pt>
    <dgm:pt modelId="{CB6404CF-EF5B-423A-BC1B-0D1249667227}" type="sibTrans" cxnId="{6073CAFA-7148-44C8-8B22-652137CD6245}">
      <dgm:prSet/>
      <dgm:spPr/>
      <dgm:t>
        <a:bodyPr/>
        <a:lstStyle/>
        <a:p>
          <a:endParaRPr lang="uk-UA"/>
        </a:p>
      </dgm:t>
    </dgm:pt>
    <dgm:pt modelId="{45D9559D-7104-4F51-8769-5394F9613DD2}" type="parTrans" cxnId="{6073CAFA-7148-44C8-8B22-652137CD6245}">
      <dgm:prSet/>
      <dgm:spPr/>
      <dgm:t>
        <a:bodyPr/>
        <a:lstStyle/>
        <a:p>
          <a:endParaRPr lang="uk-UA"/>
        </a:p>
      </dgm:t>
    </dgm:pt>
    <dgm:pt modelId="{F64A7C27-2A43-4647-93E9-7820BD0FD997}">
      <dgm:prSet/>
      <dgm:spPr/>
      <dgm:t>
        <a:bodyPr/>
        <a:lstStyle/>
        <a:p>
          <a:r>
            <a:rPr lang="uk-UA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 ОБСЛУГОВУВАННЯ ЧИТАЧІВ</a:t>
          </a:r>
        </a:p>
      </dgm:t>
    </dgm:pt>
    <dgm:pt modelId="{C5363EB4-6C53-4C48-87BB-5AA872612DA3}" type="sibTrans" cxnId="{E2BBED65-9A1B-41C8-BF04-BAB41E96FD48}">
      <dgm:prSet/>
      <dgm:spPr/>
      <dgm:t>
        <a:bodyPr/>
        <a:lstStyle/>
        <a:p>
          <a:endParaRPr lang="uk-UA"/>
        </a:p>
      </dgm:t>
    </dgm:pt>
    <dgm:pt modelId="{888EE222-7049-45DF-AECB-616C9993EB8E}" type="parTrans" cxnId="{E2BBED65-9A1B-41C8-BF04-BAB41E96FD48}">
      <dgm:prSet/>
      <dgm:spPr/>
      <dgm:t>
        <a:bodyPr/>
        <a:lstStyle/>
        <a:p>
          <a:endParaRPr lang="uk-UA"/>
        </a:p>
      </dgm:t>
    </dgm:pt>
    <dgm:pt modelId="{AED75501-0D91-469A-A7EA-DBCAC3C2BFFA}">
      <dgm:prSet/>
      <dgm:spPr/>
      <dgm:t>
        <a:bodyPr/>
        <a:lstStyle/>
        <a:p>
          <a:r>
            <a:rPr lang="uk-UA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 ОРГАНІЗАЦІЯ КНИЖКОВИХ ВИСТАВОК</a:t>
          </a:r>
        </a:p>
      </dgm:t>
    </dgm:pt>
    <dgm:pt modelId="{A10A7301-40AA-41A7-87F7-0B7901A16479}" type="sibTrans" cxnId="{A89EDEB5-6DF2-4F7A-BBCE-6EDC6E645A1B}">
      <dgm:prSet/>
      <dgm:spPr/>
      <dgm:t>
        <a:bodyPr/>
        <a:lstStyle/>
        <a:p>
          <a:endParaRPr lang="uk-UA"/>
        </a:p>
      </dgm:t>
    </dgm:pt>
    <dgm:pt modelId="{9764577A-944A-410B-B431-D9575440471F}" type="parTrans" cxnId="{A89EDEB5-6DF2-4F7A-BBCE-6EDC6E645A1B}">
      <dgm:prSet/>
      <dgm:spPr/>
      <dgm:t>
        <a:bodyPr/>
        <a:lstStyle/>
        <a:p>
          <a:endParaRPr lang="uk-UA"/>
        </a:p>
      </dgm:t>
    </dgm:pt>
    <dgm:pt modelId="{AA2F8354-2CAA-4F1B-AA19-63A87129D94E}">
      <dgm:prSet/>
      <dgm:spPr/>
      <dgm:t>
        <a:bodyPr/>
        <a:lstStyle/>
        <a:p>
          <a:r>
            <a:rPr lang="ru-RU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 . ФОРМУВАННЯ БІБЛІОТЕЧНО - БІБЛІОГРАФІЧНОЇ КУЛЬТУРИ УЧНІВ.</a:t>
          </a:r>
          <a:endParaRPr lang="uk-UA" b="1" cap="none" spc="0" dirty="0">
            <a:ln w="6600">
              <a:solidFill>
                <a:schemeClr val="accent2"/>
              </a:solidFill>
              <a:prstDash val="solid"/>
            </a:ln>
            <a:solidFill>
              <a:srgbClr val="FFFF00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D77FF1E4-A38A-4586-BFE1-BB6A29B74EF2}" type="sibTrans" cxnId="{7B5D9C6C-9F93-4FEA-9607-259C987C53C2}">
      <dgm:prSet/>
      <dgm:spPr/>
      <dgm:t>
        <a:bodyPr/>
        <a:lstStyle/>
        <a:p>
          <a:endParaRPr lang="uk-UA"/>
        </a:p>
      </dgm:t>
    </dgm:pt>
    <dgm:pt modelId="{F7A66110-8E56-4BF0-8805-43AED1EC0E7D}" type="parTrans" cxnId="{7B5D9C6C-9F93-4FEA-9607-259C987C53C2}">
      <dgm:prSet/>
      <dgm:spPr/>
      <dgm:t>
        <a:bodyPr/>
        <a:lstStyle/>
        <a:p>
          <a:endParaRPr lang="uk-UA"/>
        </a:p>
      </dgm:t>
    </dgm:pt>
    <dgm:pt modelId="{387FBDB3-3B16-4CE1-A605-E2E146E192C3}" type="pres">
      <dgm:prSet presAssocID="{8D8806C8-25D2-48D6-A60D-3AE3DD657CF8}" presName="Name0" presStyleCnt="0">
        <dgm:presLayoutVars>
          <dgm:dir/>
          <dgm:resizeHandles val="exact"/>
        </dgm:presLayoutVars>
      </dgm:prSet>
      <dgm:spPr/>
    </dgm:pt>
    <dgm:pt modelId="{645B1B7B-08BE-4F25-BFEB-308141922054}" type="pres">
      <dgm:prSet presAssocID="{8D8806C8-25D2-48D6-A60D-3AE3DD657CF8}" presName="fgShape" presStyleLbl="fgShp" presStyleIdx="0" presStyleCnt="1"/>
      <dgm:spPr/>
    </dgm:pt>
    <dgm:pt modelId="{616486F6-92AC-4E7F-9053-7BB2899B8867}" type="pres">
      <dgm:prSet presAssocID="{8D8806C8-25D2-48D6-A60D-3AE3DD657CF8}" presName="linComp" presStyleCnt="0"/>
      <dgm:spPr/>
    </dgm:pt>
    <dgm:pt modelId="{9389CA07-AA3B-43B7-B2EA-8302B5038CF8}" type="pres">
      <dgm:prSet presAssocID="{AED75501-0D91-469A-A7EA-DBCAC3C2BFFA}" presName="compNode" presStyleCnt="0"/>
      <dgm:spPr/>
    </dgm:pt>
    <dgm:pt modelId="{7F570498-D2B4-443D-A28E-5736F03C11F1}" type="pres">
      <dgm:prSet presAssocID="{AED75501-0D91-469A-A7EA-DBCAC3C2BFFA}" presName="bkgdShape" presStyleLbl="node1" presStyleIdx="0" presStyleCnt="5"/>
      <dgm:spPr/>
    </dgm:pt>
    <dgm:pt modelId="{B8D4FABE-EEBC-4BD6-B075-0170EB91100D}" type="pres">
      <dgm:prSet presAssocID="{AED75501-0D91-469A-A7EA-DBCAC3C2BFFA}" presName="nodeTx" presStyleLbl="node1" presStyleIdx="0" presStyleCnt="5">
        <dgm:presLayoutVars>
          <dgm:bulletEnabled val="1"/>
        </dgm:presLayoutVars>
      </dgm:prSet>
      <dgm:spPr/>
    </dgm:pt>
    <dgm:pt modelId="{656C40FB-2A63-4933-9186-7CC4AA043F14}" type="pres">
      <dgm:prSet presAssocID="{AED75501-0D91-469A-A7EA-DBCAC3C2BFFA}" presName="invisiNode" presStyleLbl="node1" presStyleIdx="0" presStyleCnt="5"/>
      <dgm:spPr/>
    </dgm:pt>
    <dgm:pt modelId="{D771588F-DB17-446E-9FB8-C0A8AD6D4772}" type="pres">
      <dgm:prSet presAssocID="{AED75501-0D91-469A-A7EA-DBCAC3C2BFFA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16C28A6F-F7FB-4919-BE00-5C073B83AF51}" type="pres">
      <dgm:prSet presAssocID="{A10A7301-40AA-41A7-87F7-0B7901A16479}" presName="sibTrans" presStyleLbl="sibTrans2D1" presStyleIdx="0" presStyleCnt="0"/>
      <dgm:spPr/>
    </dgm:pt>
    <dgm:pt modelId="{D5989434-5CA5-49A4-869E-DF6AA8FBCA95}" type="pres">
      <dgm:prSet presAssocID="{F64A7C27-2A43-4647-93E9-7820BD0FD997}" presName="compNode" presStyleCnt="0"/>
      <dgm:spPr/>
    </dgm:pt>
    <dgm:pt modelId="{C4E6D0E2-0140-4ACE-AFF4-843C3839C398}" type="pres">
      <dgm:prSet presAssocID="{F64A7C27-2A43-4647-93E9-7820BD0FD997}" presName="bkgdShape" presStyleLbl="node1" presStyleIdx="1" presStyleCnt="5"/>
      <dgm:spPr/>
    </dgm:pt>
    <dgm:pt modelId="{6E160AD2-7F78-46E5-8FEF-C3EA900F083D}" type="pres">
      <dgm:prSet presAssocID="{F64A7C27-2A43-4647-93E9-7820BD0FD997}" presName="nodeTx" presStyleLbl="node1" presStyleIdx="1" presStyleCnt="5">
        <dgm:presLayoutVars>
          <dgm:bulletEnabled val="1"/>
        </dgm:presLayoutVars>
      </dgm:prSet>
      <dgm:spPr/>
    </dgm:pt>
    <dgm:pt modelId="{5FB4E6CB-15FB-45F5-A21C-C20A59D4AABB}" type="pres">
      <dgm:prSet presAssocID="{F64A7C27-2A43-4647-93E9-7820BD0FD997}" presName="invisiNode" presStyleLbl="node1" presStyleIdx="1" presStyleCnt="5"/>
      <dgm:spPr/>
    </dgm:pt>
    <dgm:pt modelId="{8498DFC8-73AF-457E-9AE2-9942400D08C1}" type="pres">
      <dgm:prSet presAssocID="{F64A7C27-2A43-4647-93E9-7820BD0FD997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F5BD3C10-4D8D-4F31-A367-8B570925AC14}" type="pres">
      <dgm:prSet presAssocID="{C5363EB4-6C53-4C48-87BB-5AA872612DA3}" presName="sibTrans" presStyleLbl="sibTrans2D1" presStyleIdx="0" presStyleCnt="0"/>
      <dgm:spPr/>
    </dgm:pt>
    <dgm:pt modelId="{C733C90C-8BD0-444A-88F6-12D95F53053E}" type="pres">
      <dgm:prSet presAssocID="{804279F6-574F-4531-B61E-206F3F30F302}" presName="compNode" presStyleCnt="0"/>
      <dgm:spPr/>
    </dgm:pt>
    <dgm:pt modelId="{864239FC-FCBD-46A3-9E37-858FBA8F8B08}" type="pres">
      <dgm:prSet presAssocID="{804279F6-574F-4531-B61E-206F3F30F302}" presName="bkgdShape" presStyleLbl="node1" presStyleIdx="2" presStyleCnt="5"/>
      <dgm:spPr/>
    </dgm:pt>
    <dgm:pt modelId="{040A4493-BE90-4DBE-A3AF-44C6C89DD93C}" type="pres">
      <dgm:prSet presAssocID="{804279F6-574F-4531-B61E-206F3F30F302}" presName="nodeTx" presStyleLbl="node1" presStyleIdx="2" presStyleCnt="5">
        <dgm:presLayoutVars>
          <dgm:bulletEnabled val="1"/>
        </dgm:presLayoutVars>
      </dgm:prSet>
      <dgm:spPr/>
    </dgm:pt>
    <dgm:pt modelId="{BE4FDD84-FAAE-4B90-8C3E-A84263EABEFA}" type="pres">
      <dgm:prSet presAssocID="{804279F6-574F-4531-B61E-206F3F30F302}" presName="invisiNode" presStyleLbl="node1" presStyleIdx="2" presStyleCnt="5"/>
      <dgm:spPr/>
    </dgm:pt>
    <dgm:pt modelId="{5505C493-BC0D-4C74-8D9B-C1B7B5FCC8E3}" type="pres">
      <dgm:prSet presAssocID="{804279F6-574F-4531-B61E-206F3F30F302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66C0C02-8F2E-4392-B6A0-436EB3E22486}" type="pres">
      <dgm:prSet presAssocID="{CB6404CF-EF5B-423A-BC1B-0D1249667227}" presName="sibTrans" presStyleLbl="sibTrans2D1" presStyleIdx="0" presStyleCnt="0"/>
      <dgm:spPr/>
    </dgm:pt>
    <dgm:pt modelId="{0042A04B-F114-4F60-A0DA-84B7474BB573}" type="pres">
      <dgm:prSet presAssocID="{AD645BA4-4E96-4584-A2CD-E362A4A35F19}" presName="compNode" presStyleCnt="0"/>
      <dgm:spPr/>
    </dgm:pt>
    <dgm:pt modelId="{0B566E48-7FC4-4947-BF3D-4B2790F8C51D}" type="pres">
      <dgm:prSet presAssocID="{AD645BA4-4E96-4584-A2CD-E362A4A35F19}" presName="bkgdShape" presStyleLbl="node1" presStyleIdx="3" presStyleCnt="5"/>
      <dgm:spPr/>
    </dgm:pt>
    <dgm:pt modelId="{9CB5D13A-E8C8-4D08-ACBE-0ED2FFC6672F}" type="pres">
      <dgm:prSet presAssocID="{AD645BA4-4E96-4584-A2CD-E362A4A35F19}" presName="nodeTx" presStyleLbl="node1" presStyleIdx="3" presStyleCnt="5">
        <dgm:presLayoutVars>
          <dgm:bulletEnabled val="1"/>
        </dgm:presLayoutVars>
      </dgm:prSet>
      <dgm:spPr/>
    </dgm:pt>
    <dgm:pt modelId="{AC30745D-F1CF-464B-A501-5B86B2C068E6}" type="pres">
      <dgm:prSet presAssocID="{AD645BA4-4E96-4584-A2CD-E362A4A35F19}" presName="invisiNode" presStyleLbl="node1" presStyleIdx="3" presStyleCnt="5"/>
      <dgm:spPr/>
    </dgm:pt>
    <dgm:pt modelId="{F0CEB319-9A17-4DBE-87BE-8024F22213BE}" type="pres">
      <dgm:prSet presAssocID="{AD645BA4-4E96-4584-A2CD-E362A4A35F19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D380D739-28A2-47CB-B554-B75293FFE6FA}" type="pres">
      <dgm:prSet presAssocID="{ADA5A178-C758-4460-8B15-3ADA71CB3E6C}" presName="sibTrans" presStyleLbl="sibTrans2D1" presStyleIdx="0" presStyleCnt="0"/>
      <dgm:spPr/>
    </dgm:pt>
    <dgm:pt modelId="{CB30A850-458F-4317-A31A-CD1031633D03}" type="pres">
      <dgm:prSet presAssocID="{AA2F8354-2CAA-4F1B-AA19-63A87129D94E}" presName="compNode" presStyleCnt="0"/>
      <dgm:spPr/>
    </dgm:pt>
    <dgm:pt modelId="{81C3D703-FDFF-468A-B313-414A55FA9429}" type="pres">
      <dgm:prSet presAssocID="{AA2F8354-2CAA-4F1B-AA19-63A87129D94E}" presName="bkgdShape" presStyleLbl="node1" presStyleIdx="4" presStyleCnt="5"/>
      <dgm:spPr/>
    </dgm:pt>
    <dgm:pt modelId="{CC99F2D1-14D2-49BA-A327-D3F7D2432A74}" type="pres">
      <dgm:prSet presAssocID="{AA2F8354-2CAA-4F1B-AA19-63A87129D94E}" presName="nodeTx" presStyleLbl="node1" presStyleIdx="4" presStyleCnt="5">
        <dgm:presLayoutVars>
          <dgm:bulletEnabled val="1"/>
        </dgm:presLayoutVars>
      </dgm:prSet>
      <dgm:spPr/>
    </dgm:pt>
    <dgm:pt modelId="{BC07A324-4ED2-4B4A-837B-B280DDD1B577}" type="pres">
      <dgm:prSet presAssocID="{AA2F8354-2CAA-4F1B-AA19-63A87129D94E}" presName="invisiNode" presStyleLbl="node1" presStyleIdx="4" presStyleCnt="5"/>
      <dgm:spPr/>
    </dgm:pt>
    <dgm:pt modelId="{927E9FAA-A347-485A-A6F6-7B03C0CF2634}" type="pres">
      <dgm:prSet presAssocID="{AA2F8354-2CAA-4F1B-AA19-63A87129D94E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</dgm:ptLst>
  <dgm:cxnLst>
    <dgm:cxn modelId="{46CF3722-1066-4F3C-BBD6-A69E25E49632}" type="presOf" srcId="{F64A7C27-2A43-4647-93E9-7820BD0FD997}" destId="{C4E6D0E2-0140-4ACE-AFF4-843C3839C398}" srcOrd="0" destOrd="0" presId="urn:microsoft.com/office/officeart/2005/8/layout/hList7"/>
    <dgm:cxn modelId="{5B7F6723-62D8-4D19-A470-AB23B814ABD6}" type="presOf" srcId="{ADA5A178-C758-4460-8B15-3ADA71CB3E6C}" destId="{D380D739-28A2-47CB-B554-B75293FFE6FA}" srcOrd="0" destOrd="0" presId="urn:microsoft.com/office/officeart/2005/8/layout/hList7"/>
    <dgm:cxn modelId="{3187D823-5D86-4685-80E4-36A087867ADB}" type="presOf" srcId="{8D8806C8-25D2-48D6-A60D-3AE3DD657CF8}" destId="{387FBDB3-3B16-4CE1-A605-E2E146E192C3}" srcOrd="0" destOrd="0" presId="urn:microsoft.com/office/officeart/2005/8/layout/hList7"/>
    <dgm:cxn modelId="{5A9E612B-D2DC-4208-83F1-08725ED22BE6}" type="presOf" srcId="{AD645BA4-4E96-4584-A2CD-E362A4A35F19}" destId="{9CB5D13A-E8C8-4D08-ACBE-0ED2FFC6672F}" srcOrd="1" destOrd="0" presId="urn:microsoft.com/office/officeart/2005/8/layout/hList7"/>
    <dgm:cxn modelId="{2817593D-6D72-4445-874F-CCCB0F2E4C84}" type="presOf" srcId="{804279F6-574F-4531-B61E-206F3F30F302}" destId="{864239FC-FCBD-46A3-9E37-858FBA8F8B08}" srcOrd="0" destOrd="0" presId="urn:microsoft.com/office/officeart/2005/8/layout/hList7"/>
    <dgm:cxn modelId="{6215EF3E-9D8A-41A4-835A-0CA5955771DF}" type="presOf" srcId="{AA2F8354-2CAA-4F1B-AA19-63A87129D94E}" destId="{81C3D703-FDFF-468A-B313-414A55FA9429}" srcOrd="0" destOrd="0" presId="urn:microsoft.com/office/officeart/2005/8/layout/hList7"/>
    <dgm:cxn modelId="{408E0F62-CB23-42B4-88F6-251B9D7EAEB5}" type="presOf" srcId="{AD645BA4-4E96-4584-A2CD-E362A4A35F19}" destId="{0B566E48-7FC4-4947-BF3D-4B2790F8C51D}" srcOrd="0" destOrd="0" presId="urn:microsoft.com/office/officeart/2005/8/layout/hList7"/>
    <dgm:cxn modelId="{CC61E963-73B3-4175-8A92-BFA4B5600A1D}" type="presOf" srcId="{AED75501-0D91-469A-A7EA-DBCAC3C2BFFA}" destId="{7F570498-D2B4-443D-A28E-5736F03C11F1}" srcOrd="0" destOrd="0" presId="urn:microsoft.com/office/officeart/2005/8/layout/hList7"/>
    <dgm:cxn modelId="{E2BBED65-9A1B-41C8-BF04-BAB41E96FD48}" srcId="{8D8806C8-25D2-48D6-A60D-3AE3DD657CF8}" destId="{F64A7C27-2A43-4647-93E9-7820BD0FD997}" srcOrd="1" destOrd="0" parTransId="{888EE222-7049-45DF-AECB-616C9993EB8E}" sibTransId="{C5363EB4-6C53-4C48-87BB-5AA872612DA3}"/>
    <dgm:cxn modelId="{7B5D9C6C-9F93-4FEA-9607-259C987C53C2}" srcId="{8D8806C8-25D2-48D6-A60D-3AE3DD657CF8}" destId="{AA2F8354-2CAA-4F1B-AA19-63A87129D94E}" srcOrd="4" destOrd="0" parTransId="{F7A66110-8E56-4BF0-8805-43AED1EC0E7D}" sibTransId="{D77FF1E4-A38A-4586-BFE1-BB6A29B74EF2}"/>
    <dgm:cxn modelId="{9EAC5C92-29F3-41F6-926F-AB003FB3D752}" type="presOf" srcId="{F64A7C27-2A43-4647-93E9-7820BD0FD997}" destId="{6E160AD2-7F78-46E5-8FEF-C3EA900F083D}" srcOrd="1" destOrd="0" presId="urn:microsoft.com/office/officeart/2005/8/layout/hList7"/>
    <dgm:cxn modelId="{A04D23A3-F3CD-4AEA-9CA8-1296B656588A}" type="presOf" srcId="{AA2F8354-2CAA-4F1B-AA19-63A87129D94E}" destId="{CC99F2D1-14D2-49BA-A327-D3F7D2432A74}" srcOrd="1" destOrd="0" presId="urn:microsoft.com/office/officeart/2005/8/layout/hList7"/>
    <dgm:cxn modelId="{DEA084A3-012D-4D37-8B47-097B8892E9AD}" type="presOf" srcId="{A10A7301-40AA-41A7-87F7-0B7901A16479}" destId="{16C28A6F-F7FB-4919-BE00-5C073B83AF51}" srcOrd="0" destOrd="0" presId="urn:microsoft.com/office/officeart/2005/8/layout/hList7"/>
    <dgm:cxn modelId="{A89EDEB5-6DF2-4F7A-BBCE-6EDC6E645A1B}" srcId="{8D8806C8-25D2-48D6-A60D-3AE3DD657CF8}" destId="{AED75501-0D91-469A-A7EA-DBCAC3C2BFFA}" srcOrd="0" destOrd="0" parTransId="{9764577A-944A-410B-B431-D9575440471F}" sibTransId="{A10A7301-40AA-41A7-87F7-0B7901A16479}"/>
    <dgm:cxn modelId="{74F933B8-8C58-4EC7-B5E8-8F5C26E2D877}" type="presOf" srcId="{CB6404CF-EF5B-423A-BC1B-0D1249667227}" destId="{A66C0C02-8F2E-4392-B6A0-436EB3E22486}" srcOrd="0" destOrd="0" presId="urn:microsoft.com/office/officeart/2005/8/layout/hList7"/>
    <dgm:cxn modelId="{3F5079E3-65BE-4203-BE9F-BB3D01126C88}" type="presOf" srcId="{804279F6-574F-4531-B61E-206F3F30F302}" destId="{040A4493-BE90-4DBE-A3AF-44C6C89DD93C}" srcOrd="1" destOrd="0" presId="urn:microsoft.com/office/officeart/2005/8/layout/hList7"/>
    <dgm:cxn modelId="{F70745E9-142E-494C-8677-D0C980398EEA}" srcId="{8D8806C8-25D2-48D6-A60D-3AE3DD657CF8}" destId="{AD645BA4-4E96-4584-A2CD-E362A4A35F19}" srcOrd="3" destOrd="0" parTransId="{599C2833-9404-46F1-BF62-FE34B336DF63}" sibTransId="{ADA5A178-C758-4460-8B15-3ADA71CB3E6C}"/>
    <dgm:cxn modelId="{6073CAFA-7148-44C8-8B22-652137CD6245}" srcId="{8D8806C8-25D2-48D6-A60D-3AE3DD657CF8}" destId="{804279F6-574F-4531-B61E-206F3F30F302}" srcOrd="2" destOrd="0" parTransId="{45D9559D-7104-4F51-8769-5394F9613DD2}" sibTransId="{CB6404CF-EF5B-423A-BC1B-0D1249667227}"/>
    <dgm:cxn modelId="{5F3DBBFD-8D79-466A-A2C1-2382BE9590CE}" type="presOf" srcId="{AED75501-0D91-469A-A7EA-DBCAC3C2BFFA}" destId="{B8D4FABE-EEBC-4BD6-B075-0170EB91100D}" srcOrd="1" destOrd="0" presId="urn:microsoft.com/office/officeart/2005/8/layout/hList7"/>
    <dgm:cxn modelId="{C39E3EFE-25CE-4E3B-8F11-9B5957458151}" type="presOf" srcId="{C5363EB4-6C53-4C48-87BB-5AA872612DA3}" destId="{F5BD3C10-4D8D-4F31-A367-8B570925AC14}" srcOrd="0" destOrd="0" presId="urn:microsoft.com/office/officeart/2005/8/layout/hList7"/>
    <dgm:cxn modelId="{C7815359-8690-46EA-8F35-43DB84E780D4}" type="presParOf" srcId="{387FBDB3-3B16-4CE1-A605-E2E146E192C3}" destId="{645B1B7B-08BE-4F25-BFEB-308141922054}" srcOrd="0" destOrd="0" presId="urn:microsoft.com/office/officeart/2005/8/layout/hList7"/>
    <dgm:cxn modelId="{6562B4E3-4514-4489-B17C-1CD57CF0B994}" type="presParOf" srcId="{387FBDB3-3B16-4CE1-A605-E2E146E192C3}" destId="{616486F6-92AC-4E7F-9053-7BB2899B8867}" srcOrd="1" destOrd="0" presId="urn:microsoft.com/office/officeart/2005/8/layout/hList7"/>
    <dgm:cxn modelId="{B10B7FF1-830A-4A5E-B0C0-0A4A8EA2D25A}" type="presParOf" srcId="{616486F6-92AC-4E7F-9053-7BB2899B8867}" destId="{9389CA07-AA3B-43B7-B2EA-8302B5038CF8}" srcOrd="0" destOrd="0" presId="urn:microsoft.com/office/officeart/2005/8/layout/hList7"/>
    <dgm:cxn modelId="{E04FB253-4743-4ECD-8924-5FDD13D47020}" type="presParOf" srcId="{9389CA07-AA3B-43B7-B2EA-8302B5038CF8}" destId="{7F570498-D2B4-443D-A28E-5736F03C11F1}" srcOrd="0" destOrd="0" presId="urn:microsoft.com/office/officeart/2005/8/layout/hList7"/>
    <dgm:cxn modelId="{1DAB07EB-9202-4EDE-844A-EC58C32A63A9}" type="presParOf" srcId="{9389CA07-AA3B-43B7-B2EA-8302B5038CF8}" destId="{B8D4FABE-EEBC-4BD6-B075-0170EB91100D}" srcOrd="1" destOrd="0" presId="urn:microsoft.com/office/officeart/2005/8/layout/hList7"/>
    <dgm:cxn modelId="{677C2163-1353-4466-9993-DEBFFD3167D2}" type="presParOf" srcId="{9389CA07-AA3B-43B7-B2EA-8302B5038CF8}" destId="{656C40FB-2A63-4933-9186-7CC4AA043F14}" srcOrd="2" destOrd="0" presId="urn:microsoft.com/office/officeart/2005/8/layout/hList7"/>
    <dgm:cxn modelId="{59677998-4428-4130-AEE0-5610F2FF8EA0}" type="presParOf" srcId="{9389CA07-AA3B-43B7-B2EA-8302B5038CF8}" destId="{D771588F-DB17-446E-9FB8-C0A8AD6D4772}" srcOrd="3" destOrd="0" presId="urn:microsoft.com/office/officeart/2005/8/layout/hList7"/>
    <dgm:cxn modelId="{18EC982C-0231-4EE3-BC10-33CF1065B5B7}" type="presParOf" srcId="{616486F6-92AC-4E7F-9053-7BB2899B8867}" destId="{16C28A6F-F7FB-4919-BE00-5C073B83AF51}" srcOrd="1" destOrd="0" presId="urn:microsoft.com/office/officeart/2005/8/layout/hList7"/>
    <dgm:cxn modelId="{733FC9C5-09B2-48CD-B53F-726CF7CBE2CD}" type="presParOf" srcId="{616486F6-92AC-4E7F-9053-7BB2899B8867}" destId="{D5989434-5CA5-49A4-869E-DF6AA8FBCA95}" srcOrd="2" destOrd="0" presId="urn:microsoft.com/office/officeart/2005/8/layout/hList7"/>
    <dgm:cxn modelId="{99427580-7DE6-4615-8C93-B8857ADBE5E7}" type="presParOf" srcId="{D5989434-5CA5-49A4-869E-DF6AA8FBCA95}" destId="{C4E6D0E2-0140-4ACE-AFF4-843C3839C398}" srcOrd="0" destOrd="0" presId="urn:microsoft.com/office/officeart/2005/8/layout/hList7"/>
    <dgm:cxn modelId="{D33F47C3-AE1D-48B1-ABF7-4B544A76DE19}" type="presParOf" srcId="{D5989434-5CA5-49A4-869E-DF6AA8FBCA95}" destId="{6E160AD2-7F78-46E5-8FEF-C3EA900F083D}" srcOrd="1" destOrd="0" presId="urn:microsoft.com/office/officeart/2005/8/layout/hList7"/>
    <dgm:cxn modelId="{20A7CB9B-2F61-495E-A142-3D57A0A5ACC4}" type="presParOf" srcId="{D5989434-5CA5-49A4-869E-DF6AA8FBCA95}" destId="{5FB4E6CB-15FB-45F5-A21C-C20A59D4AABB}" srcOrd="2" destOrd="0" presId="urn:microsoft.com/office/officeart/2005/8/layout/hList7"/>
    <dgm:cxn modelId="{EA5FF0E5-D0DF-4CA6-BB66-C1E191572211}" type="presParOf" srcId="{D5989434-5CA5-49A4-869E-DF6AA8FBCA95}" destId="{8498DFC8-73AF-457E-9AE2-9942400D08C1}" srcOrd="3" destOrd="0" presId="urn:microsoft.com/office/officeart/2005/8/layout/hList7"/>
    <dgm:cxn modelId="{28A108E3-C94A-49D1-B409-D619593D20AE}" type="presParOf" srcId="{616486F6-92AC-4E7F-9053-7BB2899B8867}" destId="{F5BD3C10-4D8D-4F31-A367-8B570925AC14}" srcOrd="3" destOrd="0" presId="urn:microsoft.com/office/officeart/2005/8/layout/hList7"/>
    <dgm:cxn modelId="{966C02DA-44FA-42B7-8743-73AE9BACA31B}" type="presParOf" srcId="{616486F6-92AC-4E7F-9053-7BB2899B8867}" destId="{C733C90C-8BD0-444A-88F6-12D95F53053E}" srcOrd="4" destOrd="0" presId="urn:microsoft.com/office/officeart/2005/8/layout/hList7"/>
    <dgm:cxn modelId="{D7680BDD-3FFA-44DE-BED4-1CF3DF514D9F}" type="presParOf" srcId="{C733C90C-8BD0-444A-88F6-12D95F53053E}" destId="{864239FC-FCBD-46A3-9E37-858FBA8F8B08}" srcOrd="0" destOrd="0" presId="urn:microsoft.com/office/officeart/2005/8/layout/hList7"/>
    <dgm:cxn modelId="{18D49C31-0BCB-4E45-AD86-98315D8DDEA7}" type="presParOf" srcId="{C733C90C-8BD0-444A-88F6-12D95F53053E}" destId="{040A4493-BE90-4DBE-A3AF-44C6C89DD93C}" srcOrd="1" destOrd="0" presId="urn:microsoft.com/office/officeart/2005/8/layout/hList7"/>
    <dgm:cxn modelId="{1B863CBF-FAEF-44F3-B8AB-FAC7E8F561FA}" type="presParOf" srcId="{C733C90C-8BD0-444A-88F6-12D95F53053E}" destId="{BE4FDD84-FAAE-4B90-8C3E-A84263EABEFA}" srcOrd="2" destOrd="0" presId="urn:microsoft.com/office/officeart/2005/8/layout/hList7"/>
    <dgm:cxn modelId="{B8A47B4B-C1B2-4274-A920-89A4EF33E182}" type="presParOf" srcId="{C733C90C-8BD0-444A-88F6-12D95F53053E}" destId="{5505C493-BC0D-4C74-8D9B-C1B7B5FCC8E3}" srcOrd="3" destOrd="0" presId="urn:microsoft.com/office/officeart/2005/8/layout/hList7"/>
    <dgm:cxn modelId="{99E2931A-5723-439F-AE9D-E5CCCF833C50}" type="presParOf" srcId="{616486F6-92AC-4E7F-9053-7BB2899B8867}" destId="{A66C0C02-8F2E-4392-B6A0-436EB3E22486}" srcOrd="5" destOrd="0" presId="urn:microsoft.com/office/officeart/2005/8/layout/hList7"/>
    <dgm:cxn modelId="{325FA192-E490-465E-9FF6-5FF0BE1E785C}" type="presParOf" srcId="{616486F6-92AC-4E7F-9053-7BB2899B8867}" destId="{0042A04B-F114-4F60-A0DA-84B7474BB573}" srcOrd="6" destOrd="0" presId="urn:microsoft.com/office/officeart/2005/8/layout/hList7"/>
    <dgm:cxn modelId="{08802C00-BDBD-41E4-BF20-F9031104577E}" type="presParOf" srcId="{0042A04B-F114-4F60-A0DA-84B7474BB573}" destId="{0B566E48-7FC4-4947-BF3D-4B2790F8C51D}" srcOrd="0" destOrd="0" presId="urn:microsoft.com/office/officeart/2005/8/layout/hList7"/>
    <dgm:cxn modelId="{9802CD45-175E-4EFA-A8F7-72520E0F051D}" type="presParOf" srcId="{0042A04B-F114-4F60-A0DA-84B7474BB573}" destId="{9CB5D13A-E8C8-4D08-ACBE-0ED2FFC6672F}" srcOrd="1" destOrd="0" presId="urn:microsoft.com/office/officeart/2005/8/layout/hList7"/>
    <dgm:cxn modelId="{81550C45-87AE-476D-B969-02ABFDADA97F}" type="presParOf" srcId="{0042A04B-F114-4F60-A0DA-84B7474BB573}" destId="{AC30745D-F1CF-464B-A501-5B86B2C068E6}" srcOrd="2" destOrd="0" presId="urn:microsoft.com/office/officeart/2005/8/layout/hList7"/>
    <dgm:cxn modelId="{0E9AF72A-21D0-4E1F-B716-DC793AB10F9A}" type="presParOf" srcId="{0042A04B-F114-4F60-A0DA-84B7474BB573}" destId="{F0CEB319-9A17-4DBE-87BE-8024F22213BE}" srcOrd="3" destOrd="0" presId="urn:microsoft.com/office/officeart/2005/8/layout/hList7"/>
    <dgm:cxn modelId="{F7C4361A-5145-4CAB-BCB1-BFB0E6A58CA2}" type="presParOf" srcId="{616486F6-92AC-4E7F-9053-7BB2899B8867}" destId="{D380D739-28A2-47CB-B554-B75293FFE6FA}" srcOrd="7" destOrd="0" presId="urn:microsoft.com/office/officeart/2005/8/layout/hList7"/>
    <dgm:cxn modelId="{B0912AB6-55BA-4792-94F4-A4D668CCEDBC}" type="presParOf" srcId="{616486F6-92AC-4E7F-9053-7BB2899B8867}" destId="{CB30A850-458F-4317-A31A-CD1031633D03}" srcOrd="8" destOrd="0" presId="urn:microsoft.com/office/officeart/2005/8/layout/hList7"/>
    <dgm:cxn modelId="{E17A7DD3-2215-476B-8815-6AEFE16545F5}" type="presParOf" srcId="{CB30A850-458F-4317-A31A-CD1031633D03}" destId="{81C3D703-FDFF-468A-B313-414A55FA9429}" srcOrd="0" destOrd="0" presId="urn:microsoft.com/office/officeart/2005/8/layout/hList7"/>
    <dgm:cxn modelId="{E540A20C-340C-44C6-B9F2-CE3E03903DD5}" type="presParOf" srcId="{CB30A850-458F-4317-A31A-CD1031633D03}" destId="{CC99F2D1-14D2-49BA-A327-D3F7D2432A74}" srcOrd="1" destOrd="0" presId="urn:microsoft.com/office/officeart/2005/8/layout/hList7"/>
    <dgm:cxn modelId="{5042BCA2-C66E-42C7-92BD-AEB43ACFBC2A}" type="presParOf" srcId="{CB30A850-458F-4317-A31A-CD1031633D03}" destId="{BC07A324-4ED2-4B4A-837B-B280DDD1B577}" srcOrd="2" destOrd="0" presId="urn:microsoft.com/office/officeart/2005/8/layout/hList7"/>
    <dgm:cxn modelId="{7A893423-2F4D-4FE4-9E0E-1AA36EC333B5}" type="presParOf" srcId="{CB30A850-458F-4317-A31A-CD1031633D03}" destId="{927E9FAA-A347-485A-A6F6-7B03C0CF263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6D4303-953D-453C-8D20-197065E36C45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07350E6-56DA-4048-8A89-284AF2565A34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dirty="0">
              <a:solidFill>
                <a:srgbClr val="002060"/>
              </a:solidFill>
              <a:effectLst>
                <a:glow rad="127000">
                  <a:srgbClr val="FFC000"/>
                </a:glow>
                <a:reflection blurRad="101600" stA="45000" endPos="65000" dist="50800" dir="5400000" sy="-100000" algn="bl" rotWithShape="0"/>
              </a:effectLst>
            </a:rPr>
            <a:t>Виховання екологічної культури « ЗРОБИМ СВІТ КРАЩИМ»</a:t>
          </a:r>
        </a:p>
      </dgm:t>
    </dgm:pt>
    <dgm:pt modelId="{2E75AAFD-9AB4-4467-8D20-1AF14D50EC10}" type="parTrans" cxnId="{9CF9A68B-2CA3-4862-A499-DB343CE5EF71}">
      <dgm:prSet/>
      <dgm:spPr/>
      <dgm:t>
        <a:bodyPr/>
        <a:lstStyle/>
        <a:p>
          <a:endParaRPr lang="uk-UA"/>
        </a:p>
      </dgm:t>
    </dgm:pt>
    <dgm:pt modelId="{F90C6E42-F42F-4399-AD4B-09773A4B3214}" type="sibTrans" cxnId="{9CF9A68B-2CA3-4862-A499-DB343CE5EF71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uk-UA"/>
        </a:p>
      </dgm:t>
    </dgm:pt>
    <dgm:pt modelId="{F9F132D3-E31C-4F12-9490-F5DD7FE27FFB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dirty="0">
              <a:solidFill>
                <a:srgbClr val="002060"/>
              </a:solidFill>
              <a:effectLst>
                <a:glow rad="127000">
                  <a:srgbClr val="FFC000"/>
                </a:glow>
                <a:reflection blurRad="101600" stA="45000" endPos="65000" dist="50800" dir="5400000" sy="-100000" algn="bl" rotWithShape="0"/>
              </a:effectLst>
            </a:rPr>
            <a:t>Правове виховання «ТВОЇ ПРАВА ТВОЇ ОБОВЯЗКИ»</a:t>
          </a:r>
        </a:p>
      </dgm:t>
    </dgm:pt>
    <dgm:pt modelId="{446505C4-0D13-48E9-93D6-3A1DC4D041A2}" type="parTrans" cxnId="{E0BBCA8B-87BA-4457-B07B-FCEEDA002376}">
      <dgm:prSet/>
      <dgm:spPr/>
      <dgm:t>
        <a:bodyPr/>
        <a:lstStyle/>
        <a:p>
          <a:endParaRPr lang="uk-UA"/>
        </a:p>
      </dgm:t>
    </dgm:pt>
    <dgm:pt modelId="{EEC54F15-CFF9-4893-AB3D-105A5673BA03}" type="sibTrans" cxnId="{E0BBCA8B-87BA-4457-B07B-FCEEDA002376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uk-UA"/>
        </a:p>
      </dgm:t>
    </dgm:pt>
    <dgm:pt modelId="{6101E4FE-56F4-45E8-8B17-04EAED102DD6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dirty="0">
              <a:solidFill>
                <a:srgbClr val="002060"/>
              </a:solidFill>
              <a:effectLst>
                <a:glow rad="127000">
                  <a:srgbClr val="FFC000"/>
                </a:glow>
                <a:reflection blurRad="101600" stA="45000" endPos="65000" dist="50800" dir="5400000" sy="-100000" algn="bl" rotWithShape="0"/>
              </a:effectLst>
            </a:rPr>
            <a:t>Краєзнавство « ЛЮБИ І ЗНАЙ СВІЙ РІДНИЙ КРАЙ»</a:t>
          </a:r>
        </a:p>
      </dgm:t>
    </dgm:pt>
    <dgm:pt modelId="{8DA36F4C-23F2-4EC6-9CC5-7D97F01A66F6}" type="parTrans" cxnId="{D601DF9F-4A39-4153-B4FD-3DEA382BFA32}">
      <dgm:prSet/>
      <dgm:spPr/>
      <dgm:t>
        <a:bodyPr/>
        <a:lstStyle/>
        <a:p>
          <a:endParaRPr lang="uk-UA"/>
        </a:p>
      </dgm:t>
    </dgm:pt>
    <dgm:pt modelId="{1721C94D-C63D-4A51-B2D3-8F9EB8574D18}" type="sibTrans" cxnId="{D601DF9F-4A39-4153-B4FD-3DEA382BFA32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uk-UA"/>
        </a:p>
      </dgm:t>
    </dgm:pt>
    <dgm:pt modelId="{BDD6C669-1D01-4015-85FF-FAFDEF793C03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dirty="0">
              <a:solidFill>
                <a:srgbClr val="002060"/>
              </a:solidFill>
              <a:effectLst>
                <a:glow rad="127000">
                  <a:srgbClr val="FFC000"/>
                </a:glow>
                <a:reflection blurRad="101600" stA="45000" endPos="65000" dist="50800" dir="5400000" sy="-100000" algn="bl" rotWithShape="0"/>
              </a:effectLst>
            </a:rPr>
            <a:t>Здоров'я та спорт.</a:t>
          </a:r>
        </a:p>
      </dgm:t>
    </dgm:pt>
    <dgm:pt modelId="{C8FF7E65-8193-4779-BF14-44B779A35B74}" type="parTrans" cxnId="{2A8B2D20-A9FC-42C5-81C0-0558E01FD32E}">
      <dgm:prSet/>
      <dgm:spPr/>
      <dgm:t>
        <a:bodyPr/>
        <a:lstStyle/>
        <a:p>
          <a:endParaRPr lang="uk-UA"/>
        </a:p>
      </dgm:t>
    </dgm:pt>
    <dgm:pt modelId="{132DBBFD-5544-4E7E-86ED-A218059F59F3}" type="sibTrans" cxnId="{2A8B2D20-A9FC-42C5-81C0-0558E01FD32E}">
      <dgm:prSet/>
      <dgm:spPr/>
      <dgm:t>
        <a:bodyPr/>
        <a:lstStyle/>
        <a:p>
          <a:endParaRPr lang="uk-UA"/>
        </a:p>
      </dgm:t>
    </dgm:pt>
    <dgm:pt modelId="{8D2AF0DA-8175-4C4B-8333-7CD0468C22DB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dirty="0">
              <a:solidFill>
                <a:srgbClr val="002060"/>
              </a:solidFill>
              <a:effectLst>
                <a:glow rad="127000">
                  <a:srgbClr val="FFC000"/>
                </a:glow>
                <a:reflection blurRad="101600" stA="45000" endPos="65000" dist="50800" dir="5400000" sy="-100000" algn="bl" rotWithShape="0"/>
              </a:effectLst>
            </a:rPr>
            <a:t>Національно-патріотичне</a:t>
          </a:r>
        </a:p>
      </dgm:t>
    </dgm:pt>
    <dgm:pt modelId="{EFB5E45A-DAED-4F19-A600-57418819A600}" type="parTrans" cxnId="{D2FB1461-51F8-4828-B30C-ADEFF81ECFAE}">
      <dgm:prSet/>
      <dgm:spPr/>
      <dgm:t>
        <a:bodyPr/>
        <a:lstStyle/>
        <a:p>
          <a:endParaRPr lang="uk-UA"/>
        </a:p>
      </dgm:t>
    </dgm:pt>
    <dgm:pt modelId="{96EF4838-C1AE-4F70-9A85-D7C46D5193B9}" type="sibTrans" cxnId="{D2FB1461-51F8-4828-B30C-ADEFF81ECFAE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uk-UA"/>
        </a:p>
      </dgm:t>
    </dgm:pt>
    <dgm:pt modelId="{025FDDD0-2BAF-4ECA-8611-74AD2EB4DFF4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dirty="0">
              <a:solidFill>
                <a:srgbClr val="002060"/>
              </a:solidFill>
              <a:effectLst>
                <a:glow rad="127000">
                  <a:srgbClr val="FFC000"/>
                </a:glow>
                <a:reflection blurRad="101600" stA="45000" endPos="65000" dist="50800" dir="5400000" sy="-100000" algn="bl" rotWithShape="0"/>
              </a:effectLst>
            </a:rPr>
            <a:t>Естетичне виховання</a:t>
          </a:r>
        </a:p>
      </dgm:t>
    </dgm:pt>
    <dgm:pt modelId="{59F564FF-6F59-493F-AABF-8D64E86412F8}" type="parTrans" cxnId="{A821F633-D94C-4E4C-912B-AA771A076DA8}">
      <dgm:prSet/>
      <dgm:spPr/>
      <dgm:t>
        <a:bodyPr/>
        <a:lstStyle/>
        <a:p>
          <a:endParaRPr lang="uk-UA"/>
        </a:p>
      </dgm:t>
    </dgm:pt>
    <dgm:pt modelId="{160851E7-038E-406D-8799-0AC9951BC8F2}" type="sibTrans" cxnId="{A821F633-D94C-4E4C-912B-AA771A076DA8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uk-UA"/>
        </a:p>
      </dgm:t>
    </dgm:pt>
    <dgm:pt modelId="{6F7F8799-B4B3-45D4-821D-A223BB7E184F}" type="pres">
      <dgm:prSet presAssocID="{046D4303-953D-453C-8D20-197065E36C45}" presName="Name0" presStyleCnt="0">
        <dgm:presLayoutVars>
          <dgm:dir/>
          <dgm:resizeHandles/>
        </dgm:presLayoutVars>
      </dgm:prSet>
      <dgm:spPr/>
    </dgm:pt>
    <dgm:pt modelId="{3A133FEB-EF29-44D5-AAAC-3B3BAFA02CFF}" type="pres">
      <dgm:prSet presAssocID="{025FDDD0-2BAF-4ECA-8611-74AD2EB4DFF4}" presName="compNode" presStyleCnt="0"/>
      <dgm:spPr/>
    </dgm:pt>
    <dgm:pt modelId="{C8224154-AE88-4565-B032-F81B9D33421B}" type="pres">
      <dgm:prSet presAssocID="{025FDDD0-2BAF-4ECA-8611-74AD2EB4DFF4}" presName="dummyConnPt" presStyleCnt="0"/>
      <dgm:spPr/>
    </dgm:pt>
    <dgm:pt modelId="{93090CB3-6A00-4E43-BA39-319E70C7DC64}" type="pres">
      <dgm:prSet presAssocID="{025FDDD0-2BAF-4ECA-8611-74AD2EB4DFF4}" presName="node" presStyleLbl="node1" presStyleIdx="0" presStyleCnt="6" custLinFactNeighborX="1608" custLinFactNeighborY="4315">
        <dgm:presLayoutVars>
          <dgm:bulletEnabled val="1"/>
        </dgm:presLayoutVars>
      </dgm:prSet>
      <dgm:spPr/>
    </dgm:pt>
    <dgm:pt modelId="{1FC615FB-A47B-466F-80FD-E2ED6864F740}" type="pres">
      <dgm:prSet presAssocID="{160851E7-038E-406D-8799-0AC9951BC8F2}" presName="sibTrans" presStyleLbl="bgSibTrans2D1" presStyleIdx="0" presStyleCnt="5"/>
      <dgm:spPr/>
    </dgm:pt>
    <dgm:pt modelId="{4DB7AFB9-884B-45FA-BAFF-3315ACD288D7}" type="pres">
      <dgm:prSet presAssocID="{8D2AF0DA-8175-4C4B-8333-7CD0468C22DB}" presName="compNode" presStyleCnt="0"/>
      <dgm:spPr/>
    </dgm:pt>
    <dgm:pt modelId="{EA3C233C-2E7A-4AF9-9714-570706558123}" type="pres">
      <dgm:prSet presAssocID="{8D2AF0DA-8175-4C4B-8333-7CD0468C22DB}" presName="dummyConnPt" presStyleCnt="0"/>
      <dgm:spPr/>
    </dgm:pt>
    <dgm:pt modelId="{DA191B2D-86D9-4112-BD50-FA4714C2CCF7}" type="pres">
      <dgm:prSet presAssocID="{8D2AF0DA-8175-4C4B-8333-7CD0468C22DB}" presName="node" presStyleLbl="node1" presStyleIdx="1" presStyleCnt="6" custLinFactNeighborX="1608" custLinFactNeighborY="4315">
        <dgm:presLayoutVars>
          <dgm:bulletEnabled val="1"/>
        </dgm:presLayoutVars>
      </dgm:prSet>
      <dgm:spPr/>
    </dgm:pt>
    <dgm:pt modelId="{E691F8B0-A0A9-4CE3-90AD-56744824E891}" type="pres">
      <dgm:prSet presAssocID="{96EF4838-C1AE-4F70-9A85-D7C46D5193B9}" presName="sibTrans" presStyleLbl="bgSibTrans2D1" presStyleIdx="1" presStyleCnt="5"/>
      <dgm:spPr/>
    </dgm:pt>
    <dgm:pt modelId="{2CDAFAF0-7385-43DD-B413-2001B8A61E56}" type="pres">
      <dgm:prSet presAssocID="{E07350E6-56DA-4048-8A89-284AF2565A34}" presName="compNode" presStyleCnt="0"/>
      <dgm:spPr/>
    </dgm:pt>
    <dgm:pt modelId="{1D417BD5-B14B-4D8B-9F4A-CE45C1EE4063}" type="pres">
      <dgm:prSet presAssocID="{E07350E6-56DA-4048-8A89-284AF2565A34}" presName="dummyConnPt" presStyleCnt="0"/>
      <dgm:spPr/>
    </dgm:pt>
    <dgm:pt modelId="{A61660BD-1E94-4BE0-888E-1CC4392816B7}" type="pres">
      <dgm:prSet presAssocID="{E07350E6-56DA-4048-8A89-284AF2565A34}" presName="node" presStyleLbl="node1" presStyleIdx="2" presStyleCnt="6" custLinFactNeighborX="1608" custLinFactNeighborY="4315">
        <dgm:presLayoutVars>
          <dgm:bulletEnabled val="1"/>
        </dgm:presLayoutVars>
      </dgm:prSet>
      <dgm:spPr/>
    </dgm:pt>
    <dgm:pt modelId="{FB46AB01-EE10-4CE7-9617-6DA3D7D2C1F7}" type="pres">
      <dgm:prSet presAssocID="{F90C6E42-F42F-4399-AD4B-09773A4B3214}" presName="sibTrans" presStyleLbl="bgSibTrans2D1" presStyleIdx="2" presStyleCnt="5"/>
      <dgm:spPr/>
    </dgm:pt>
    <dgm:pt modelId="{B36625E5-16B9-41C1-9A6B-FB83D3A8C5EF}" type="pres">
      <dgm:prSet presAssocID="{F9F132D3-E31C-4F12-9490-F5DD7FE27FFB}" presName="compNode" presStyleCnt="0"/>
      <dgm:spPr/>
    </dgm:pt>
    <dgm:pt modelId="{4211E976-98DA-4F5A-AAA1-52CF3ABE82CD}" type="pres">
      <dgm:prSet presAssocID="{F9F132D3-E31C-4F12-9490-F5DD7FE27FFB}" presName="dummyConnPt" presStyleCnt="0"/>
      <dgm:spPr/>
    </dgm:pt>
    <dgm:pt modelId="{C54147CB-4D85-4AAD-B9C3-5D2000002CF5}" type="pres">
      <dgm:prSet presAssocID="{F9F132D3-E31C-4F12-9490-F5DD7FE27FFB}" presName="node" presStyleLbl="node1" presStyleIdx="3" presStyleCnt="6" custLinFactNeighborX="1608" custLinFactNeighborY="4315">
        <dgm:presLayoutVars>
          <dgm:bulletEnabled val="1"/>
        </dgm:presLayoutVars>
      </dgm:prSet>
      <dgm:spPr/>
    </dgm:pt>
    <dgm:pt modelId="{7493F29F-9800-46F4-90C4-A7A60C6DD2D0}" type="pres">
      <dgm:prSet presAssocID="{EEC54F15-CFF9-4893-AB3D-105A5673BA03}" presName="sibTrans" presStyleLbl="bgSibTrans2D1" presStyleIdx="3" presStyleCnt="5"/>
      <dgm:spPr/>
    </dgm:pt>
    <dgm:pt modelId="{4ED44761-74CF-41DA-AD8C-F96B39957F9F}" type="pres">
      <dgm:prSet presAssocID="{6101E4FE-56F4-45E8-8B17-04EAED102DD6}" presName="compNode" presStyleCnt="0"/>
      <dgm:spPr/>
    </dgm:pt>
    <dgm:pt modelId="{CD869190-2EEA-4E6E-B9C6-199498A5EF7B}" type="pres">
      <dgm:prSet presAssocID="{6101E4FE-56F4-45E8-8B17-04EAED102DD6}" presName="dummyConnPt" presStyleCnt="0"/>
      <dgm:spPr/>
    </dgm:pt>
    <dgm:pt modelId="{FA23BBD1-7E27-46C3-941C-02B9172792D3}" type="pres">
      <dgm:prSet presAssocID="{6101E4FE-56F4-45E8-8B17-04EAED102DD6}" presName="node" presStyleLbl="node1" presStyleIdx="4" presStyleCnt="6" custLinFactNeighborX="1608" custLinFactNeighborY="4315">
        <dgm:presLayoutVars>
          <dgm:bulletEnabled val="1"/>
        </dgm:presLayoutVars>
      </dgm:prSet>
      <dgm:spPr/>
    </dgm:pt>
    <dgm:pt modelId="{C44A5C1A-9E50-4AB3-B291-BC4D6679621B}" type="pres">
      <dgm:prSet presAssocID="{1721C94D-C63D-4A51-B2D3-8F9EB8574D18}" presName="sibTrans" presStyleLbl="bgSibTrans2D1" presStyleIdx="4" presStyleCnt="5"/>
      <dgm:spPr/>
    </dgm:pt>
    <dgm:pt modelId="{E0FE339B-04CF-4122-83CA-A67B7F91A3C0}" type="pres">
      <dgm:prSet presAssocID="{BDD6C669-1D01-4015-85FF-FAFDEF793C03}" presName="compNode" presStyleCnt="0"/>
      <dgm:spPr/>
    </dgm:pt>
    <dgm:pt modelId="{A253A001-29F6-4052-97CA-97DFAA6DA11C}" type="pres">
      <dgm:prSet presAssocID="{BDD6C669-1D01-4015-85FF-FAFDEF793C03}" presName="dummyConnPt" presStyleCnt="0"/>
      <dgm:spPr/>
    </dgm:pt>
    <dgm:pt modelId="{33AF1F36-6928-4392-AEEA-15F4126AD7AC}" type="pres">
      <dgm:prSet presAssocID="{BDD6C669-1D01-4015-85FF-FAFDEF793C03}" presName="node" presStyleLbl="node1" presStyleIdx="5" presStyleCnt="6" custLinFactNeighborX="1608" custLinFactNeighborY="4315">
        <dgm:presLayoutVars>
          <dgm:bulletEnabled val="1"/>
        </dgm:presLayoutVars>
      </dgm:prSet>
      <dgm:spPr/>
    </dgm:pt>
  </dgm:ptLst>
  <dgm:cxnLst>
    <dgm:cxn modelId="{35A33609-B22B-4EEC-854F-92B816EFB3C5}" type="presOf" srcId="{6101E4FE-56F4-45E8-8B17-04EAED102DD6}" destId="{FA23BBD1-7E27-46C3-941C-02B9172792D3}" srcOrd="0" destOrd="0" presId="urn:microsoft.com/office/officeart/2005/8/layout/bProcess4"/>
    <dgm:cxn modelId="{A383A016-6906-491C-9959-B274FC0F74E6}" type="presOf" srcId="{046D4303-953D-453C-8D20-197065E36C45}" destId="{6F7F8799-B4B3-45D4-821D-A223BB7E184F}" srcOrd="0" destOrd="0" presId="urn:microsoft.com/office/officeart/2005/8/layout/bProcess4"/>
    <dgm:cxn modelId="{2A8B2D20-A9FC-42C5-81C0-0558E01FD32E}" srcId="{046D4303-953D-453C-8D20-197065E36C45}" destId="{BDD6C669-1D01-4015-85FF-FAFDEF793C03}" srcOrd="5" destOrd="0" parTransId="{C8FF7E65-8193-4779-BF14-44B779A35B74}" sibTransId="{132DBBFD-5544-4E7E-86ED-A218059F59F3}"/>
    <dgm:cxn modelId="{A821F633-D94C-4E4C-912B-AA771A076DA8}" srcId="{046D4303-953D-453C-8D20-197065E36C45}" destId="{025FDDD0-2BAF-4ECA-8611-74AD2EB4DFF4}" srcOrd="0" destOrd="0" parTransId="{59F564FF-6F59-493F-AABF-8D64E86412F8}" sibTransId="{160851E7-038E-406D-8799-0AC9951BC8F2}"/>
    <dgm:cxn modelId="{D2FB1461-51F8-4828-B30C-ADEFF81ECFAE}" srcId="{046D4303-953D-453C-8D20-197065E36C45}" destId="{8D2AF0DA-8175-4C4B-8333-7CD0468C22DB}" srcOrd="1" destOrd="0" parTransId="{EFB5E45A-DAED-4F19-A600-57418819A600}" sibTransId="{96EF4838-C1AE-4F70-9A85-D7C46D5193B9}"/>
    <dgm:cxn modelId="{37024568-50EE-4E32-B580-1118047F30A3}" type="presOf" srcId="{160851E7-038E-406D-8799-0AC9951BC8F2}" destId="{1FC615FB-A47B-466F-80FD-E2ED6864F740}" srcOrd="0" destOrd="0" presId="urn:microsoft.com/office/officeart/2005/8/layout/bProcess4"/>
    <dgm:cxn modelId="{F54CD26C-856C-47C3-B5A1-29311A000D97}" type="presOf" srcId="{1721C94D-C63D-4A51-B2D3-8F9EB8574D18}" destId="{C44A5C1A-9E50-4AB3-B291-BC4D6679621B}" srcOrd="0" destOrd="0" presId="urn:microsoft.com/office/officeart/2005/8/layout/bProcess4"/>
    <dgm:cxn modelId="{E23E2057-BF26-458E-8706-D7BA586A03F2}" type="presOf" srcId="{BDD6C669-1D01-4015-85FF-FAFDEF793C03}" destId="{33AF1F36-6928-4392-AEEA-15F4126AD7AC}" srcOrd="0" destOrd="0" presId="urn:microsoft.com/office/officeart/2005/8/layout/bProcess4"/>
    <dgm:cxn modelId="{F31B6280-B3BD-4298-B411-4554D780627B}" type="presOf" srcId="{EEC54F15-CFF9-4893-AB3D-105A5673BA03}" destId="{7493F29F-9800-46F4-90C4-A7A60C6DD2D0}" srcOrd="0" destOrd="0" presId="urn:microsoft.com/office/officeart/2005/8/layout/bProcess4"/>
    <dgm:cxn modelId="{A8946784-8B66-4151-872D-B522DEB0D8B3}" type="presOf" srcId="{8D2AF0DA-8175-4C4B-8333-7CD0468C22DB}" destId="{DA191B2D-86D9-4112-BD50-FA4714C2CCF7}" srcOrd="0" destOrd="0" presId="urn:microsoft.com/office/officeart/2005/8/layout/bProcess4"/>
    <dgm:cxn modelId="{9CF9A68B-2CA3-4862-A499-DB343CE5EF71}" srcId="{046D4303-953D-453C-8D20-197065E36C45}" destId="{E07350E6-56DA-4048-8A89-284AF2565A34}" srcOrd="2" destOrd="0" parTransId="{2E75AAFD-9AB4-4467-8D20-1AF14D50EC10}" sibTransId="{F90C6E42-F42F-4399-AD4B-09773A4B3214}"/>
    <dgm:cxn modelId="{E0BBCA8B-87BA-4457-B07B-FCEEDA002376}" srcId="{046D4303-953D-453C-8D20-197065E36C45}" destId="{F9F132D3-E31C-4F12-9490-F5DD7FE27FFB}" srcOrd="3" destOrd="0" parTransId="{446505C4-0D13-48E9-93D6-3A1DC4D041A2}" sibTransId="{EEC54F15-CFF9-4893-AB3D-105A5673BA03}"/>
    <dgm:cxn modelId="{02B15C9C-4911-487A-B64E-56FE3CBC453A}" type="presOf" srcId="{025FDDD0-2BAF-4ECA-8611-74AD2EB4DFF4}" destId="{93090CB3-6A00-4E43-BA39-319E70C7DC64}" srcOrd="0" destOrd="0" presId="urn:microsoft.com/office/officeart/2005/8/layout/bProcess4"/>
    <dgm:cxn modelId="{D601DF9F-4A39-4153-B4FD-3DEA382BFA32}" srcId="{046D4303-953D-453C-8D20-197065E36C45}" destId="{6101E4FE-56F4-45E8-8B17-04EAED102DD6}" srcOrd="4" destOrd="0" parTransId="{8DA36F4C-23F2-4EC6-9CC5-7D97F01A66F6}" sibTransId="{1721C94D-C63D-4A51-B2D3-8F9EB8574D18}"/>
    <dgm:cxn modelId="{03929DC1-CED7-4A43-BC23-5E678E07B0A3}" type="presOf" srcId="{F90C6E42-F42F-4399-AD4B-09773A4B3214}" destId="{FB46AB01-EE10-4CE7-9617-6DA3D7D2C1F7}" srcOrd="0" destOrd="0" presId="urn:microsoft.com/office/officeart/2005/8/layout/bProcess4"/>
    <dgm:cxn modelId="{FF0AA1CE-C823-4B7D-B046-E7F7B7468229}" type="presOf" srcId="{F9F132D3-E31C-4F12-9490-F5DD7FE27FFB}" destId="{C54147CB-4D85-4AAD-B9C3-5D2000002CF5}" srcOrd="0" destOrd="0" presId="urn:microsoft.com/office/officeart/2005/8/layout/bProcess4"/>
    <dgm:cxn modelId="{9CCF20F5-DA17-4E4F-80DF-E7D18ADD1991}" type="presOf" srcId="{96EF4838-C1AE-4F70-9A85-D7C46D5193B9}" destId="{E691F8B0-A0A9-4CE3-90AD-56744824E891}" srcOrd="0" destOrd="0" presId="urn:microsoft.com/office/officeart/2005/8/layout/bProcess4"/>
    <dgm:cxn modelId="{B8CC27FE-4883-4C22-ACF4-3C5FA875E35A}" type="presOf" srcId="{E07350E6-56DA-4048-8A89-284AF2565A34}" destId="{A61660BD-1E94-4BE0-888E-1CC4392816B7}" srcOrd="0" destOrd="0" presId="urn:microsoft.com/office/officeart/2005/8/layout/bProcess4"/>
    <dgm:cxn modelId="{A3FA47EE-55CC-4A09-A456-BEC6487E242E}" type="presParOf" srcId="{6F7F8799-B4B3-45D4-821D-A223BB7E184F}" destId="{3A133FEB-EF29-44D5-AAAC-3B3BAFA02CFF}" srcOrd="0" destOrd="0" presId="urn:microsoft.com/office/officeart/2005/8/layout/bProcess4"/>
    <dgm:cxn modelId="{0BAD133A-C5EE-4015-AF6C-B186F5E6311F}" type="presParOf" srcId="{3A133FEB-EF29-44D5-AAAC-3B3BAFA02CFF}" destId="{C8224154-AE88-4565-B032-F81B9D33421B}" srcOrd="0" destOrd="0" presId="urn:microsoft.com/office/officeart/2005/8/layout/bProcess4"/>
    <dgm:cxn modelId="{8E1EB72F-405E-4D73-B459-BA94CA2CE54A}" type="presParOf" srcId="{3A133FEB-EF29-44D5-AAAC-3B3BAFA02CFF}" destId="{93090CB3-6A00-4E43-BA39-319E70C7DC64}" srcOrd="1" destOrd="0" presId="urn:microsoft.com/office/officeart/2005/8/layout/bProcess4"/>
    <dgm:cxn modelId="{1C0695FD-DE94-40A2-87CA-96AE71C711BD}" type="presParOf" srcId="{6F7F8799-B4B3-45D4-821D-A223BB7E184F}" destId="{1FC615FB-A47B-466F-80FD-E2ED6864F740}" srcOrd="1" destOrd="0" presId="urn:microsoft.com/office/officeart/2005/8/layout/bProcess4"/>
    <dgm:cxn modelId="{99A739E7-7436-48D5-9C46-F50B34B55755}" type="presParOf" srcId="{6F7F8799-B4B3-45D4-821D-A223BB7E184F}" destId="{4DB7AFB9-884B-45FA-BAFF-3315ACD288D7}" srcOrd="2" destOrd="0" presId="urn:microsoft.com/office/officeart/2005/8/layout/bProcess4"/>
    <dgm:cxn modelId="{BB830AC0-5A7F-4CE3-B155-E09C4FB414C4}" type="presParOf" srcId="{4DB7AFB9-884B-45FA-BAFF-3315ACD288D7}" destId="{EA3C233C-2E7A-4AF9-9714-570706558123}" srcOrd="0" destOrd="0" presId="urn:microsoft.com/office/officeart/2005/8/layout/bProcess4"/>
    <dgm:cxn modelId="{DF8816F7-D1A9-4F4B-9C60-1A872CC0DF02}" type="presParOf" srcId="{4DB7AFB9-884B-45FA-BAFF-3315ACD288D7}" destId="{DA191B2D-86D9-4112-BD50-FA4714C2CCF7}" srcOrd="1" destOrd="0" presId="urn:microsoft.com/office/officeart/2005/8/layout/bProcess4"/>
    <dgm:cxn modelId="{1844E34A-8796-4D81-9508-248221BA3BA2}" type="presParOf" srcId="{6F7F8799-B4B3-45D4-821D-A223BB7E184F}" destId="{E691F8B0-A0A9-4CE3-90AD-56744824E891}" srcOrd="3" destOrd="0" presId="urn:microsoft.com/office/officeart/2005/8/layout/bProcess4"/>
    <dgm:cxn modelId="{51DAA5BB-0CD6-46EC-B657-3EE84238D098}" type="presParOf" srcId="{6F7F8799-B4B3-45D4-821D-A223BB7E184F}" destId="{2CDAFAF0-7385-43DD-B413-2001B8A61E56}" srcOrd="4" destOrd="0" presId="urn:microsoft.com/office/officeart/2005/8/layout/bProcess4"/>
    <dgm:cxn modelId="{DE54F8E9-A4AC-4632-ABF6-1687972D8BAB}" type="presParOf" srcId="{2CDAFAF0-7385-43DD-B413-2001B8A61E56}" destId="{1D417BD5-B14B-4D8B-9F4A-CE45C1EE4063}" srcOrd="0" destOrd="0" presId="urn:microsoft.com/office/officeart/2005/8/layout/bProcess4"/>
    <dgm:cxn modelId="{3E2DE9E0-E990-44BC-BA6F-359DCAD3D42C}" type="presParOf" srcId="{2CDAFAF0-7385-43DD-B413-2001B8A61E56}" destId="{A61660BD-1E94-4BE0-888E-1CC4392816B7}" srcOrd="1" destOrd="0" presId="urn:microsoft.com/office/officeart/2005/8/layout/bProcess4"/>
    <dgm:cxn modelId="{00794318-464F-4A83-9D34-968730B1E095}" type="presParOf" srcId="{6F7F8799-B4B3-45D4-821D-A223BB7E184F}" destId="{FB46AB01-EE10-4CE7-9617-6DA3D7D2C1F7}" srcOrd="5" destOrd="0" presId="urn:microsoft.com/office/officeart/2005/8/layout/bProcess4"/>
    <dgm:cxn modelId="{1206C388-B023-497F-AA15-A6BFC4E9105C}" type="presParOf" srcId="{6F7F8799-B4B3-45D4-821D-A223BB7E184F}" destId="{B36625E5-16B9-41C1-9A6B-FB83D3A8C5EF}" srcOrd="6" destOrd="0" presId="urn:microsoft.com/office/officeart/2005/8/layout/bProcess4"/>
    <dgm:cxn modelId="{33B52917-A1E1-432B-8077-9658210FFA2A}" type="presParOf" srcId="{B36625E5-16B9-41C1-9A6B-FB83D3A8C5EF}" destId="{4211E976-98DA-4F5A-AAA1-52CF3ABE82CD}" srcOrd="0" destOrd="0" presId="urn:microsoft.com/office/officeart/2005/8/layout/bProcess4"/>
    <dgm:cxn modelId="{A06B116B-C640-4BB2-AFB1-58AEBB45B01C}" type="presParOf" srcId="{B36625E5-16B9-41C1-9A6B-FB83D3A8C5EF}" destId="{C54147CB-4D85-4AAD-B9C3-5D2000002CF5}" srcOrd="1" destOrd="0" presId="urn:microsoft.com/office/officeart/2005/8/layout/bProcess4"/>
    <dgm:cxn modelId="{1EF55C3D-AB51-41A4-A1BF-B0942EEA01F1}" type="presParOf" srcId="{6F7F8799-B4B3-45D4-821D-A223BB7E184F}" destId="{7493F29F-9800-46F4-90C4-A7A60C6DD2D0}" srcOrd="7" destOrd="0" presId="urn:microsoft.com/office/officeart/2005/8/layout/bProcess4"/>
    <dgm:cxn modelId="{7A2AB1CB-85A5-4929-8A8C-4076EF7EB462}" type="presParOf" srcId="{6F7F8799-B4B3-45D4-821D-A223BB7E184F}" destId="{4ED44761-74CF-41DA-AD8C-F96B39957F9F}" srcOrd="8" destOrd="0" presId="urn:microsoft.com/office/officeart/2005/8/layout/bProcess4"/>
    <dgm:cxn modelId="{07088090-B76B-441C-81A4-85AE59C3555C}" type="presParOf" srcId="{4ED44761-74CF-41DA-AD8C-F96B39957F9F}" destId="{CD869190-2EEA-4E6E-B9C6-199498A5EF7B}" srcOrd="0" destOrd="0" presId="urn:microsoft.com/office/officeart/2005/8/layout/bProcess4"/>
    <dgm:cxn modelId="{830B1661-4176-4DA7-A623-C6E016209471}" type="presParOf" srcId="{4ED44761-74CF-41DA-AD8C-F96B39957F9F}" destId="{FA23BBD1-7E27-46C3-941C-02B9172792D3}" srcOrd="1" destOrd="0" presId="urn:microsoft.com/office/officeart/2005/8/layout/bProcess4"/>
    <dgm:cxn modelId="{855FA3D8-345F-43DD-887B-48B885095FB6}" type="presParOf" srcId="{6F7F8799-B4B3-45D4-821D-A223BB7E184F}" destId="{C44A5C1A-9E50-4AB3-B291-BC4D6679621B}" srcOrd="9" destOrd="0" presId="urn:microsoft.com/office/officeart/2005/8/layout/bProcess4"/>
    <dgm:cxn modelId="{F0E60B9D-2207-4993-97A2-1098FF6E6E01}" type="presParOf" srcId="{6F7F8799-B4B3-45D4-821D-A223BB7E184F}" destId="{E0FE339B-04CF-4122-83CA-A67B7F91A3C0}" srcOrd="10" destOrd="0" presId="urn:microsoft.com/office/officeart/2005/8/layout/bProcess4"/>
    <dgm:cxn modelId="{4FC0B2B0-50BB-4816-9221-DCBF9D3B7136}" type="presParOf" srcId="{E0FE339B-04CF-4122-83CA-A67B7F91A3C0}" destId="{A253A001-29F6-4052-97CA-97DFAA6DA11C}" srcOrd="0" destOrd="0" presId="urn:microsoft.com/office/officeart/2005/8/layout/bProcess4"/>
    <dgm:cxn modelId="{2F941726-AF0A-4BBB-B9BA-17153AF176C3}" type="presParOf" srcId="{E0FE339B-04CF-4122-83CA-A67B7F91A3C0}" destId="{33AF1F36-6928-4392-AEEA-15F4126AD7A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83EC0F-ED42-4A2D-8E87-E36BECB040B3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619B2F94-BA32-49B3-B89B-534B44C720C6}">
      <dgm:prSet phldrT="[Текст]" custT="1"/>
      <dgm:spPr/>
      <dgm:t>
        <a:bodyPr>
          <a:prstTxWarp prst="textPlain">
            <a:avLst/>
          </a:prstTxWarp>
        </a:bodyPr>
        <a:lstStyle/>
        <a:p>
          <a:r>
            <a:rPr lang="uk-UA" sz="1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ХУДОЖНЯ ЛІТЕРАТУРА  </a:t>
          </a:r>
          <a:r>
            <a:rPr lang="uk-UA" sz="1800" b="1" i="0" u="none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rPr>
            <a:t>7063</a:t>
          </a:r>
          <a:endParaRPr lang="uk-UA" sz="1800" b="1" cap="none" spc="0" dirty="0">
            <a:ln w="22225">
              <a:solidFill>
                <a:schemeClr val="accent2"/>
              </a:solidFill>
              <a:prstDash val="solid"/>
            </a:ln>
            <a:solidFill>
              <a:srgbClr val="FFC000"/>
            </a:solidFill>
            <a:effectLst/>
          </a:endParaRPr>
        </a:p>
      </dgm:t>
    </dgm:pt>
    <dgm:pt modelId="{44335623-67CA-4AF6-8E26-8FABEDC64EF0}" type="parTrans" cxnId="{44321324-2EA7-4BF4-9C3E-B7BF5F836BD2}">
      <dgm:prSet/>
      <dgm:spPr/>
      <dgm:t>
        <a:bodyPr/>
        <a:lstStyle/>
        <a:p>
          <a:endParaRPr lang="uk-UA"/>
        </a:p>
      </dgm:t>
    </dgm:pt>
    <dgm:pt modelId="{F5E273A4-C4F5-431F-B562-FA602A87C2DE}" type="sibTrans" cxnId="{44321324-2EA7-4BF4-9C3E-B7BF5F836BD2}">
      <dgm:prSet/>
      <dgm:spPr/>
      <dgm:t>
        <a:bodyPr/>
        <a:lstStyle/>
        <a:p>
          <a:endParaRPr lang="uk-UA"/>
        </a:p>
      </dgm:t>
    </dgm:pt>
    <dgm:pt modelId="{6218D49B-C76A-4B60-AB2D-1533F638AA06}">
      <dgm:prSet phldrT="[Текст]" custT="1"/>
      <dgm:spPr/>
      <dgm:t>
        <a:bodyPr>
          <a:prstTxWarp prst="textPlain">
            <a:avLst/>
          </a:prstTxWarp>
        </a:bodyPr>
        <a:lstStyle/>
        <a:p>
          <a:r>
            <a:rPr lang="uk-UA" sz="1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rPr>
            <a:t>ФОНД  ПІДРУЧНИКІВ  </a:t>
          </a:r>
          <a:r>
            <a:rPr lang="uk-UA" sz="1800" b="1" i="0" u="none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rPr>
            <a:t>29123</a:t>
          </a:r>
          <a:endParaRPr lang="uk-UA" sz="1800" b="1" cap="none" spc="0" dirty="0">
            <a:ln w="22225">
              <a:solidFill>
                <a:schemeClr val="accent2"/>
              </a:solidFill>
              <a:prstDash val="solid"/>
            </a:ln>
            <a:solidFill>
              <a:srgbClr val="FFC000"/>
            </a:solidFill>
            <a:effectLst/>
          </a:endParaRPr>
        </a:p>
      </dgm:t>
    </dgm:pt>
    <dgm:pt modelId="{82C40875-81D4-483E-9176-121DBB6A9BEE}" type="parTrans" cxnId="{49855857-9F1F-43A4-9509-2A4185CD4C4B}">
      <dgm:prSet/>
      <dgm:spPr/>
      <dgm:t>
        <a:bodyPr/>
        <a:lstStyle/>
        <a:p>
          <a:endParaRPr lang="uk-UA"/>
        </a:p>
      </dgm:t>
    </dgm:pt>
    <dgm:pt modelId="{09593002-9D63-42A8-BADE-1172F03031AB}" type="sibTrans" cxnId="{49855857-9F1F-43A4-9509-2A4185CD4C4B}">
      <dgm:prSet/>
      <dgm:spPr/>
      <dgm:t>
        <a:bodyPr/>
        <a:lstStyle/>
        <a:p>
          <a:endParaRPr lang="uk-UA"/>
        </a:p>
      </dgm:t>
    </dgm:pt>
    <dgm:pt modelId="{E44934DB-ED8C-4200-825F-592402A17082}">
      <dgm:prSet phldrT="[Текст]" custT="1"/>
      <dgm:spPr/>
      <dgm:t>
        <a:bodyPr>
          <a:prstTxWarp prst="textPlain">
            <a:avLst/>
          </a:prstTxWarp>
        </a:bodyPr>
        <a:lstStyle/>
        <a:p>
          <a:r>
            <a:rPr lang="uk-UA" sz="1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rPr>
            <a:t>ФОНД БІБЛІОТЕКИ   </a:t>
          </a:r>
          <a:r>
            <a:rPr lang="uk-UA" sz="1800" b="1" i="0" u="none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rPr>
            <a:t>36186</a:t>
          </a:r>
          <a:endParaRPr lang="uk-UA" sz="1800" b="1" cap="none" spc="0" dirty="0">
            <a:ln w="22225">
              <a:solidFill>
                <a:schemeClr val="accent2"/>
              </a:solidFill>
              <a:prstDash val="solid"/>
            </a:ln>
            <a:solidFill>
              <a:srgbClr val="C00000"/>
            </a:solidFill>
            <a:effectLst/>
          </a:endParaRPr>
        </a:p>
      </dgm:t>
    </dgm:pt>
    <dgm:pt modelId="{8F891F32-EF66-4F36-9493-63B2FD489D3A}" type="parTrans" cxnId="{E7997B0E-A5CC-4F6E-93B8-61094D3B99F6}">
      <dgm:prSet/>
      <dgm:spPr/>
      <dgm:t>
        <a:bodyPr/>
        <a:lstStyle/>
        <a:p>
          <a:endParaRPr lang="uk-UA"/>
        </a:p>
      </dgm:t>
    </dgm:pt>
    <dgm:pt modelId="{16711D3D-8FD8-40E8-BCB9-D62245A9EF35}" type="sibTrans" cxnId="{E7997B0E-A5CC-4F6E-93B8-61094D3B99F6}">
      <dgm:prSet/>
      <dgm:spPr/>
      <dgm:t>
        <a:bodyPr/>
        <a:lstStyle/>
        <a:p>
          <a:endParaRPr lang="uk-UA"/>
        </a:p>
      </dgm:t>
    </dgm:pt>
    <dgm:pt modelId="{6FEE5C96-ADD5-46BD-8D06-AE7B0DE0ACEE}" type="pres">
      <dgm:prSet presAssocID="{4B83EC0F-ED42-4A2D-8E87-E36BECB040B3}" presName="compositeShape" presStyleCnt="0">
        <dgm:presLayoutVars>
          <dgm:chMax val="7"/>
          <dgm:dir/>
          <dgm:resizeHandles val="exact"/>
        </dgm:presLayoutVars>
      </dgm:prSet>
      <dgm:spPr/>
    </dgm:pt>
    <dgm:pt modelId="{DEED4449-1C66-48D1-BDF4-24BB723B53FE}" type="pres">
      <dgm:prSet presAssocID="{4B83EC0F-ED42-4A2D-8E87-E36BECB040B3}" presName="wedge1" presStyleLbl="node1" presStyleIdx="0" presStyleCnt="3" custScaleX="164072" custLinFactNeighborX="300" custLinFactNeighborY="5086"/>
      <dgm:spPr/>
    </dgm:pt>
    <dgm:pt modelId="{E6995C94-37FA-4AEE-8F29-10C4052789D9}" type="pres">
      <dgm:prSet presAssocID="{4B83EC0F-ED42-4A2D-8E87-E36BECB040B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3C898D3-8DF8-467A-88DC-C371B96A6542}" type="pres">
      <dgm:prSet presAssocID="{4B83EC0F-ED42-4A2D-8E87-E36BECB040B3}" presName="wedge2" presStyleLbl="node1" presStyleIdx="1" presStyleCnt="3" custScaleX="188481" custLinFactNeighborX="5696" custLinFactNeighborY="2110"/>
      <dgm:spPr/>
    </dgm:pt>
    <dgm:pt modelId="{4DAA0D60-1D82-4C3B-A579-C12D42D908F1}" type="pres">
      <dgm:prSet presAssocID="{4B83EC0F-ED42-4A2D-8E87-E36BECB040B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2A8ADB4-BF54-4205-A796-478E95D0F036}" type="pres">
      <dgm:prSet presAssocID="{4B83EC0F-ED42-4A2D-8E87-E36BECB040B3}" presName="wedge3" presStyleLbl="node1" presStyleIdx="2" presStyleCnt="3" custScaleX="159884"/>
      <dgm:spPr/>
    </dgm:pt>
    <dgm:pt modelId="{5E9542C7-6DA6-49C8-BFA9-8F7C74A03257}" type="pres">
      <dgm:prSet presAssocID="{4B83EC0F-ED42-4A2D-8E87-E36BECB040B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7997B0E-A5CC-4F6E-93B8-61094D3B99F6}" srcId="{4B83EC0F-ED42-4A2D-8E87-E36BECB040B3}" destId="{E44934DB-ED8C-4200-825F-592402A17082}" srcOrd="2" destOrd="0" parTransId="{8F891F32-EF66-4F36-9493-63B2FD489D3A}" sibTransId="{16711D3D-8FD8-40E8-BCB9-D62245A9EF35}"/>
    <dgm:cxn modelId="{FF3C3621-A611-4199-8750-A05406BAEA7A}" type="presOf" srcId="{6218D49B-C76A-4B60-AB2D-1533F638AA06}" destId="{83C898D3-8DF8-467A-88DC-C371B96A6542}" srcOrd="0" destOrd="0" presId="urn:microsoft.com/office/officeart/2005/8/layout/chart3"/>
    <dgm:cxn modelId="{44321324-2EA7-4BF4-9C3E-B7BF5F836BD2}" srcId="{4B83EC0F-ED42-4A2D-8E87-E36BECB040B3}" destId="{619B2F94-BA32-49B3-B89B-534B44C720C6}" srcOrd="0" destOrd="0" parTransId="{44335623-67CA-4AF6-8E26-8FABEDC64EF0}" sibTransId="{F5E273A4-C4F5-431F-B562-FA602A87C2DE}"/>
    <dgm:cxn modelId="{4E904538-F521-4A3F-A307-5DBF63304BDB}" type="presOf" srcId="{6218D49B-C76A-4B60-AB2D-1533F638AA06}" destId="{4DAA0D60-1D82-4C3B-A579-C12D42D908F1}" srcOrd="1" destOrd="0" presId="urn:microsoft.com/office/officeart/2005/8/layout/chart3"/>
    <dgm:cxn modelId="{EAC39C3E-22DD-48A3-B68A-E2F59F33192C}" type="presOf" srcId="{4B83EC0F-ED42-4A2D-8E87-E36BECB040B3}" destId="{6FEE5C96-ADD5-46BD-8D06-AE7B0DE0ACEE}" srcOrd="0" destOrd="0" presId="urn:microsoft.com/office/officeart/2005/8/layout/chart3"/>
    <dgm:cxn modelId="{FADE4663-BFF4-4A7E-936D-824416001EE5}" type="presOf" srcId="{E44934DB-ED8C-4200-825F-592402A17082}" destId="{72A8ADB4-BF54-4205-A796-478E95D0F036}" srcOrd="0" destOrd="0" presId="urn:microsoft.com/office/officeart/2005/8/layout/chart3"/>
    <dgm:cxn modelId="{43BE4B72-3AA7-4515-8F8D-95108EB51E5D}" type="presOf" srcId="{619B2F94-BA32-49B3-B89B-534B44C720C6}" destId="{E6995C94-37FA-4AEE-8F29-10C4052789D9}" srcOrd="1" destOrd="0" presId="urn:microsoft.com/office/officeart/2005/8/layout/chart3"/>
    <dgm:cxn modelId="{49855857-9F1F-43A4-9509-2A4185CD4C4B}" srcId="{4B83EC0F-ED42-4A2D-8E87-E36BECB040B3}" destId="{6218D49B-C76A-4B60-AB2D-1533F638AA06}" srcOrd="1" destOrd="0" parTransId="{82C40875-81D4-483E-9176-121DBB6A9BEE}" sibTransId="{09593002-9D63-42A8-BADE-1172F03031AB}"/>
    <dgm:cxn modelId="{0621B38B-5DDE-4525-9D29-3FFF92EE2D2F}" type="presOf" srcId="{619B2F94-BA32-49B3-B89B-534B44C720C6}" destId="{DEED4449-1C66-48D1-BDF4-24BB723B53FE}" srcOrd="0" destOrd="0" presId="urn:microsoft.com/office/officeart/2005/8/layout/chart3"/>
    <dgm:cxn modelId="{3F9426D3-8829-417F-9784-2B13DB87C8B3}" type="presOf" srcId="{E44934DB-ED8C-4200-825F-592402A17082}" destId="{5E9542C7-6DA6-49C8-BFA9-8F7C74A03257}" srcOrd="1" destOrd="0" presId="urn:microsoft.com/office/officeart/2005/8/layout/chart3"/>
    <dgm:cxn modelId="{8B99EC6D-6DF0-4031-AAE8-8E03CBF59AC9}" type="presParOf" srcId="{6FEE5C96-ADD5-46BD-8D06-AE7B0DE0ACEE}" destId="{DEED4449-1C66-48D1-BDF4-24BB723B53FE}" srcOrd="0" destOrd="0" presId="urn:microsoft.com/office/officeart/2005/8/layout/chart3"/>
    <dgm:cxn modelId="{DE285E55-37E0-4D2F-9E08-8EB2499B1392}" type="presParOf" srcId="{6FEE5C96-ADD5-46BD-8D06-AE7B0DE0ACEE}" destId="{E6995C94-37FA-4AEE-8F29-10C4052789D9}" srcOrd="1" destOrd="0" presId="urn:microsoft.com/office/officeart/2005/8/layout/chart3"/>
    <dgm:cxn modelId="{837C5354-808F-48D1-B317-D3F29BB5C86C}" type="presParOf" srcId="{6FEE5C96-ADD5-46BD-8D06-AE7B0DE0ACEE}" destId="{83C898D3-8DF8-467A-88DC-C371B96A6542}" srcOrd="2" destOrd="0" presId="urn:microsoft.com/office/officeart/2005/8/layout/chart3"/>
    <dgm:cxn modelId="{3BA0BFC9-8F5B-43E6-8675-BADF79AB0CDF}" type="presParOf" srcId="{6FEE5C96-ADD5-46BD-8D06-AE7B0DE0ACEE}" destId="{4DAA0D60-1D82-4C3B-A579-C12D42D908F1}" srcOrd="3" destOrd="0" presId="urn:microsoft.com/office/officeart/2005/8/layout/chart3"/>
    <dgm:cxn modelId="{58700352-1E0C-41E0-A6FC-16D42D04E3B2}" type="presParOf" srcId="{6FEE5C96-ADD5-46BD-8D06-AE7B0DE0ACEE}" destId="{72A8ADB4-BF54-4205-A796-478E95D0F036}" srcOrd="4" destOrd="0" presId="urn:microsoft.com/office/officeart/2005/8/layout/chart3"/>
    <dgm:cxn modelId="{67C5E7E7-72E3-48A8-BC5E-6573C645C34F}" type="presParOf" srcId="{6FEE5C96-ADD5-46BD-8D06-AE7B0DE0ACEE}" destId="{5E9542C7-6DA6-49C8-BFA9-8F7C74A03257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D0528F-320C-40B6-B18B-48A5137F4AFC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1DC3C4A-F477-4AD0-9DF6-6B8DD5D69B5A}">
      <dgm:prSet phldrT="[Текст]" custT="1"/>
      <dgm:spPr/>
      <dgm:t>
        <a:bodyPr>
          <a:prstTxWarp prst="textPlain">
            <a:avLst/>
          </a:prstTxWarp>
        </a:bodyPr>
        <a:lstStyle/>
        <a:p>
          <a:r>
            <a:rPr lang="uk-UA" sz="1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ХУДОЖНЯ ЛІТЕРАТУРА </a:t>
          </a:r>
          <a:r>
            <a:rPr lang="uk-UA" sz="28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41</a:t>
          </a:r>
          <a:r>
            <a: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1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ПРИМІРНИК</a:t>
          </a:r>
        </a:p>
      </dgm:t>
    </dgm:pt>
    <dgm:pt modelId="{D0675B11-7745-4EFB-9248-A970026AC88B}" type="parTrans" cxnId="{91DD0138-175A-4ABD-83F5-D23B3A634A79}">
      <dgm:prSet/>
      <dgm:spPr/>
      <dgm:t>
        <a:bodyPr/>
        <a:lstStyle/>
        <a:p>
          <a:endParaRPr lang="uk-UA"/>
        </a:p>
      </dgm:t>
    </dgm:pt>
    <dgm:pt modelId="{8A845645-7195-493D-A7F0-F99AA6C11F70}" type="sibTrans" cxnId="{91DD0138-175A-4ABD-83F5-D23B3A634A79}">
      <dgm:prSet/>
      <dgm:spPr/>
      <dgm:t>
        <a:bodyPr/>
        <a:lstStyle/>
        <a:p>
          <a:endParaRPr lang="uk-UA"/>
        </a:p>
      </dgm:t>
    </dgm:pt>
    <dgm:pt modelId="{7B8A32BF-92F0-455F-9CCC-D6C4A367CD52}">
      <dgm:prSet phldrT="[Текст]" custT="1"/>
      <dgm:spPr/>
      <dgm:t>
        <a:bodyPr/>
        <a:lstStyle/>
        <a:p>
          <a:r>
            <a:rPr lang="uk-UA" sz="1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ПІДРУЧНИКИ</a:t>
          </a:r>
          <a:r>
            <a:rPr lang="uk-UA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uk-UA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217 </a:t>
          </a:r>
          <a:r>
            <a:rPr lang="uk-UA" sz="1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ПРИМІРНИКІВ</a:t>
          </a:r>
          <a:endParaRPr lang="uk-UA" sz="18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531315-1DBE-4E02-9458-0A27E9B90E63}" type="parTrans" cxnId="{0FBA45EB-1912-4505-BF32-2E76FADB7AA1}">
      <dgm:prSet/>
      <dgm:spPr/>
      <dgm:t>
        <a:bodyPr/>
        <a:lstStyle/>
        <a:p>
          <a:endParaRPr lang="uk-UA"/>
        </a:p>
      </dgm:t>
    </dgm:pt>
    <dgm:pt modelId="{22765275-45AA-41DE-83E3-F38EB3743D21}" type="sibTrans" cxnId="{0FBA45EB-1912-4505-BF32-2E76FADB7AA1}">
      <dgm:prSet/>
      <dgm:spPr/>
      <dgm:t>
        <a:bodyPr/>
        <a:lstStyle/>
        <a:p>
          <a:endParaRPr lang="uk-UA"/>
        </a:p>
      </dgm:t>
    </dgm:pt>
    <dgm:pt modelId="{03EC7098-77A7-4CDD-A441-ECC1203F59B4}" type="pres">
      <dgm:prSet presAssocID="{4DD0528F-320C-40B6-B18B-48A5137F4AFC}" presName="compositeShape" presStyleCnt="0">
        <dgm:presLayoutVars>
          <dgm:chMax val="2"/>
          <dgm:dir/>
          <dgm:resizeHandles val="exact"/>
        </dgm:presLayoutVars>
      </dgm:prSet>
      <dgm:spPr/>
    </dgm:pt>
    <dgm:pt modelId="{7EA3B36E-6E6F-4987-9621-F8CF5D4DA807}" type="pres">
      <dgm:prSet presAssocID="{4DD0528F-320C-40B6-B18B-48A5137F4AFC}" presName="ribbon" presStyleLbl="node1" presStyleIdx="0" presStyleCnt="1"/>
      <dgm:spPr/>
    </dgm:pt>
    <dgm:pt modelId="{8D8D0125-311E-41A8-A472-B48BE6B091C5}" type="pres">
      <dgm:prSet presAssocID="{4DD0528F-320C-40B6-B18B-48A5137F4AFC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4D08A617-3257-45DF-9056-4A5004009CBF}" type="pres">
      <dgm:prSet presAssocID="{4DD0528F-320C-40B6-B18B-48A5137F4AFC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035B12C-3CB4-4585-B469-96636A69C422}" type="presOf" srcId="{7B8A32BF-92F0-455F-9CCC-D6C4A367CD52}" destId="{4D08A617-3257-45DF-9056-4A5004009CBF}" srcOrd="0" destOrd="0" presId="urn:microsoft.com/office/officeart/2005/8/layout/arrow6"/>
    <dgm:cxn modelId="{91DD0138-175A-4ABD-83F5-D23B3A634A79}" srcId="{4DD0528F-320C-40B6-B18B-48A5137F4AFC}" destId="{51DC3C4A-F477-4AD0-9DF6-6B8DD5D69B5A}" srcOrd="0" destOrd="0" parTransId="{D0675B11-7745-4EFB-9248-A970026AC88B}" sibTransId="{8A845645-7195-493D-A7F0-F99AA6C11F70}"/>
    <dgm:cxn modelId="{80CC94E7-46BD-4784-B100-53AF4E90A8E3}" type="presOf" srcId="{51DC3C4A-F477-4AD0-9DF6-6B8DD5D69B5A}" destId="{8D8D0125-311E-41A8-A472-B48BE6B091C5}" srcOrd="0" destOrd="0" presId="urn:microsoft.com/office/officeart/2005/8/layout/arrow6"/>
    <dgm:cxn modelId="{1F4686E8-2A76-4245-BDEC-F012D5F441BA}" type="presOf" srcId="{4DD0528F-320C-40B6-B18B-48A5137F4AFC}" destId="{03EC7098-77A7-4CDD-A441-ECC1203F59B4}" srcOrd="0" destOrd="0" presId="urn:microsoft.com/office/officeart/2005/8/layout/arrow6"/>
    <dgm:cxn modelId="{0FBA45EB-1912-4505-BF32-2E76FADB7AA1}" srcId="{4DD0528F-320C-40B6-B18B-48A5137F4AFC}" destId="{7B8A32BF-92F0-455F-9CCC-D6C4A367CD52}" srcOrd="1" destOrd="0" parTransId="{21531315-1DBE-4E02-9458-0A27E9B90E63}" sibTransId="{22765275-45AA-41DE-83E3-F38EB3743D21}"/>
    <dgm:cxn modelId="{455D4A25-10A8-46D3-8950-90A367539F9E}" type="presParOf" srcId="{03EC7098-77A7-4CDD-A441-ECC1203F59B4}" destId="{7EA3B36E-6E6F-4987-9621-F8CF5D4DA807}" srcOrd="0" destOrd="0" presId="urn:microsoft.com/office/officeart/2005/8/layout/arrow6"/>
    <dgm:cxn modelId="{C1B5C076-308C-4666-B32C-D0C4B34C00F8}" type="presParOf" srcId="{03EC7098-77A7-4CDD-A441-ECC1203F59B4}" destId="{8D8D0125-311E-41A8-A472-B48BE6B091C5}" srcOrd="1" destOrd="0" presId="urn:microsoft.com/office/officeart/2005/8/layout/arrow6"/>
    <dgm:cxn modelId="{4316A94D-9AF4-4ABB-8723-11D4356980D4}" type="presParOf" srcId="{03EC7098-77A7-4CDD-A441-ECC1203F59B4}" destId="{4D08A617-3257-45DF-9056-4A5004009CBF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C9C6DD-D5B6-4F7D-B779-005D99623F75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49DE407-945E-464D-B0CD-5DE27A2E084E}">
      <dgm:prSet phldrT="[Текст]" custT="1"/>
      <dgm:spPr/>
      <dgm:t>
        <a:bodyPr>
          <a:prstTxWarp prst="textPlain">
            <a:avLst/>
          </a:prstTxWarp>
        </a:bodyPr>
        <a:lstStyle/>
        <a:p>
          <a:r>
            <a:rPr lang="uk-UA" sz="1800" b="1" dirty="0"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ЧИТАЧІ</a:t>
          </a:r>
          <a:r>
            <a:rPr lang="en-US" sz="1800" b="1" dirty="0"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932</a:t>
          </a:r>
          <a:endParaRPr lang="uk-UA" sz="18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63351D-1C15-4017-AB5E-C757BF2EA407}" type="parTrans" cxnId="{5D359E6B-C84E-4BBB-B5EC-5FDD01DB0363}">
      <dgm:prSet/>
      <dgm:spPr/>
      <dgm:t>
        <a:bodyPr/>
        <a:lstStyle/>
        <a:p>
          <a:endParaRPr lang="uk-UA"/>
        </a:p>
      </dgm:t>
    </dgm:pt>
    <dgm:pt modelId="{77D3EF81-8149-4663-BCCB-7818D259DAA8}" type="sibTrans" cxnId="{5D359E6B-C84E-4BBB-B5EC-5FDD01DB0363}">
      <dgm:prSet/>
      <dgm:spPr/>
      <dgm:t>
        <a:bodyPr/>
        <a:lstStyle/>
        <a:p>
          <a:endParaRPr lang="uk-UA"/>
        </a:p>
      </dgm:t>
    </dgm:pt>
    <dgm:pt modelId="{EC457978-92CF-49F5-AF0D-873987FF2CC1}">
      <dgm:prSet phldrT="[Текст]" custT="1"/>
      <dgm:spPr/>
      <dgm:t>
        <a:bodyPr>
          <a:prstTxWarp prst="textPlain">
            <a:avLst/>
          </a:prstTxWarp>
        </a:bodyPr>
        <a:lstStyle/>
        <a:p>
          <a:r>
            <a:rPr lang="uk-UA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ВІДВІДУВАННЯ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4495</a:t>
          </a:r>
          <a:endParaRPr lang="uk-UA" sz="18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300CE5-D61B-4D73-A84F-6EB83053CAD8}" type="parTrans" cxnId="{2F6E4A16-2691-4541-876D-064D0122D996}">
      <dgm:prSet/>
      <dgm:spPr/>
      <dgm:t>
        <a:bodyPr/>
        <a:lstStyle/>
        <a:p>
          <a:endParaRPr lang="uk-UA"/>
        </a:p>
      </dgm:t>
    </dgm:pt>
    <dgm:pt modelId="{377D3538-845E-4D79-9646-742EB9DFDBF1}" type="sibTrans" cxnId="{2F6E4A16-2691-4541-876D-064D0122D996}">
      <dgm:prSet/>
      <dgm:spPr/>
      <dgm:t>
        <a:bodyPr/>
        <a:lstStyle/>
        <a:p>
          <a:endParaRPr lang="uk-UA"/>
        </a:p>
      </dgm:t>
    </dgm:pt>
    <dgm:pt modelId="{FB74C93E-187E-4387-B994-1E66D8B8290F}">
      <dgm:prSet phldrT="[Текст]" custT="1"/>
      <dgm:spPr/>
      <dgm:t>
        <a:bodyPr>
          <a:prstTxWarp prst="textPlain">
            <a:avLst/>
          </a:prstTxWarp>
        </a:bodyPr>
        <a:lstStyle/>
        <a:p>
          <a:r>
            <a:rPr lang="uk-UA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КНИГОВИДАЧА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28613</a:t>
          </a:r>
          <a:endParaRPr lang="uk-UA" sz="18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81A83A-79A1-4A2A-9A07-9D633C0E9E37}" type="parTrans" cxnId="{92977C03-E4CC-4000-8CB8-506BA81F6ABD}">
      <dgm:prSet/>
      <dgm:spPr/>
      <dgm:t>
        <a:bodyPr/>
        <a:lstStyle/>
        <a:p>
          <a:endParaRPr lang="uk-UA"/>
        </a:p>
      </dgm:t>
    </dgm:pt>
    <dgm:pt modelId="{2A773A99-FE45-40CF-8104-228221E2E6DC}" type="sibTrans" cxnId="{92977C03-E4CC-4000-8CB8-506BA81F6ABD}">
      <dgm:prSet/>
      <dgm:spPr/>
      <dgm:t>
        <a:bodyPr/>
        <a:lstStyle/>
        <a:p>
          <a:endParaRPr lang="uk-UA"/>
        </a:p>
      </dgm:t>
    </dgm:pt>
    <dgm:pt modelId="{528AC520-3D7C-4571-9C25-1580D1CBC483}" type="pres">
      <dgm:prSet presAssocID="{64C9C6DD-D5B6-4F7D-B779-005D99623F75}" presName="Name0" presStyleCnt="0">
        <dgm:presLayoutVars>
          <dgm:chMax val="4"/>
          <dgm:resizeHandles val="exact"/>
        </dgm:presLayoutVars>
      </dgm:prSet>
      <dgm:spPr/>
    </dgm:pt>
    <dgm:pt modelId="{AE3C02E2-7E0F-484C-84B2-E460C531F484}" type="pres">
      <dgm:prSet presAssocID="{64C9C6DD-D5B6-4F7D-B779-005D99623F75}" presName="ellipse" presStyleLbl="trBgShp" presStyleIdx="0" presStyleCnt="1"/>
      <dgm:spPr/>
    </dgm:pt>
    <dgm:pt modelId="{4AEA9180-99CA-418D-B547-C1F29D9A6771}" type="pres">
      <dgm:prSet presAssocID="{64C9C6DD-D5B6-4F7D-B779-005D99623F75}" presName="arrow1" presStyleLbl="fgShp" presStyleIdx="0" presStyleCnt="1"/>
      <dgm:spPr/>
    </dgm:pt>
    <dgm:pt modelId="{B59DCB79-7088-4D34-A2F4-95440FB0705A}" type="pres">
      <dgm:prSet presAssocID="{64C9C6DD-D5B6-4F7D-B779-005D99623F75}" presName="rectangle" presStyleLbl="revTx" presStyleIdx="0" presStyleCnt="1">
        <dgm:presLayoutVars>
          <dgm:bulletEnabled val="1"/>
        </dgm:presLayoutVars>
      </dgm:prSet>
      <dgm:spPr/>
    </dgm:pt>
    <dgm:pt modelId="{B8036DB0-5880-4180-B18A-CF167CBE6137}" type="pres">
      <dgm:prSet presAssocID="{EC457978-92CF-49F5-AF0D-873987FF2CC1}" presName="item1" presStyleLbl="node1" presStyleIdx="0" presStyleCnt="2" custScaleX="209861" custLinFactNeighborX="-21917" custLinFactNeighborY="26799">
        <dgm:presLayoutVars>
          <dgm:bulletEnabled val="1"/>
        </dgm:presLayoutVars>
      </dgm:prSet>
      <dgm:spPr/>
    </dgm:pt>
    <dgm:pt modelId="{D6E8E30C-A259-4C7B-BF12-4ACAB8D3B68C}" type="pres">
      <dgm:prSet presAssocID="{FB74C93E-187E-4387-B994-1E66D8B8290F}" presName="item2" presStyleLbl="node1" presStyleIdx="1" presStyleCnt="2" custScaleX="201306" custLinFactNeighborX="-37407" custLinFactNeighborY="-20784">
        <dgm:presLayoutVars>
          <dgm:bulletEnabled val="1"/>
        </dgm:presLayoutVars>
      </dgm:prSet>
      <dgm:spPr/>
    </dgm:pt>
    <dgm:pt modelId="{673FBA3E-01CE-4A07-AE2E-C335B4097826}" type="pres">
      <dgm:prSet presAssocID="{64C9C6DD-D5B6-4F7D-B779-005D99623F75}" presName="funnel" presStyleLbl="trAlignAcc1" presStyleIdx="0" presStyleCnt="1" custScaleX="138567" custScaleY="156614" custLinFactNeighborX="-6344" custLinFactNeighborY="4530"/>
      <dgm:spPr/>
    </dgm:pt>
  </dgm:ptLst>
  <dgm:cxnLst>
    <dgm:cxn modelId="{92977C03-E4CC-4000-8CB8-506BA81F6ABD}" srcId="{64C9C6DD-D5B6-4F7D-B779-005D99623F75}" destId="{FB74C93E-187E-4387-B994-1E66D8B8290F}" srcOrd="2" destOrd="0" parTransId="{5181A83A-79A1-4A2A-9A07-9D633C0E9E37}" sibTransId="{2A773A99-FE45-40CF-8104-228221E2E6DC}"/>
    <dgm:cxn modelId="{2F6E4A16-2691-4541-876D-064D0122D996}" srcId="{64C9C6DD-D5B6-4F7D-B779-005D99623F75}" destId="{EC457978-92CF-49F5-AF0D-873987FF2CC1}" srcOrd="1" destOrd="0" parTransId="{36300CE5-D61B-4D73-A84F-6EB83053CAD8}" sibTransId="{377D3538-845E-4D79-9646-742EB9DFDBF1}"/>
    <dgm:cxn modelId="{F7C1FC16-2A72-40CB-A202-A8C855F7C2B1}" type="presOf" srcId="{FB74C93E-187E-4387-B994-1E66D8B8290F}" destId="{B59DCB79-7088-4D34-A2F4-95440FB0705A}" srcOrd="0" destOrd="0" presId="urn:microsoft.com/office/officeart/2005/8/layout/funnel1"/>
    <dgm:cxn modelId="{A9F0BC3E-6CE8-42E4-B370-6036E3123AAB}" type="presOf" srcId="{64C9C6DD-D5B6-4F7D-B779-005D99623F75}" destId="{528AC520-3D7C-4571-9C25-1580D1CBC483}" srcOrd="0" destOrd="0" presId="urn:microsoft.com/office/officeart/2005/8/layout/funnel1"/>
    <dgm:cxn modelId="{5D359E6B-C84E-4BBB-B5EC-5FDD01DB0363}" srcId="{64C9C6DD-D5B6-4F7D-B779-005D99623F75}" destId="{149DE407-945E-464D-B0CD-5DE27A2E084E}" srcOrd="0" destOrd="0" parTransId="{F463351D-1C15-4017-AB5E-C757BF2EA407}" sibTransId="{77D3EF81-8149-4663-BCCB-7818D259DAA8}"/>
    <dgm:cxn modelId="{6A479689-6513-4E71-9CED-636DD09A676C}" type="presOf" srcId="{149DE407-945E-464D-B0CD-5DE27A2E084E}" destId="{D6E8E30C-A259-4C7B-BF12-4ACAB8D3B68C}" srcOrd="0" destOrd="0" presId="urn:microsoft.com/office/officeart/2005/8/layout/funnel1"/>
    <dgm:cxn modelId="{E6B23AD5-3083-49DC-8B26-03BF5459E719}" type="presOf" srcId="{EC457978-92CF-49F5-AF0D-873987FF2CC1}" destId="{B8036DB0-5880-4180-B18A-CF167CBE6137}" srcOrd="0" destOrd="0" presId="urn:microsoft.com/office/officeart/2005/8/layout/funnel1"/>
    <dgm:cxn modelId="{1360B39E-D4D7-4091-B2DE-87039BDEE6AD}" type="presParOf" srcId="{528AC520-3D7C-4571-9C25-1580D1CBC483}" destId="{AE3C02E2-7E0F-484C-84B2-E460C531F484}" srcOrd="0" destOrd="0" presId="urn:microsoft.com/office/officeart/2005/8/layout/funnel1"/>
    <dgm:cxn modelId="{78F43AF0-01FC-4918-98F2-5CFF08869CDC}" type="presParOf" srcId="{528AC520-3D7C-4571-9C25-1580D1CBC483}" destId="{4AEA9180-99CA-418D-B547-C1F29D9A6771}" srcOrd="1" destOrd="0" presId="urn:microsoft.com/office/officeart/2005/8/layout/funnel1"/>
    <dgm:cxn modelId="{14C5CE70-BDD2-41DC-8DF9-11CE2A3975D3}" type="presParOf" srcId="{528AC520-3D7C-4571-9C25-1580D1CBC483}" destId="{B59DCB79-7088-4D34-A2F4-95440FB0705A}" srcOrd="2" destOrd="0" presId="urn:microsoft.com/office/officeart/2005/8/layout/funnel1"/>
    <dgm:cxn modelId="{056C8A6B-5D6B-4759-9957-DA9541D1569F}" type="presParOf" srcId="{528AC520-3D7C-4571-9C25-1580D1CBC483}" destId="{B8036DB0-5880-4180-B18A-CF167CBE6137}" srcOrd="3" destOrd="0" presId="urn:microsoft.com/office/officeart/2005/8/layout/funnel1"/>
    <dgm:cxn modelId="{721AB9DC-3D50-462B-9D49-B1D050257089}" type="presParOf" srcId="{528AC520-3D7C-4571-9C25-1580D1CBC483}" destId="{D6E8E30C-A259-4C7B-BF12-4ACAB8D3B68C}" srcOrd="4" destOrd="0" presId="urn:microsoft.com/office/officeart/2005/8/layout/funnel1"/>
    <dgm:cxn modelId="{A9226FF4-1005-42DB-AF0D-CCE3D746B2BB}" type="presParOf" srcId="{528AC520-3D7C-4571-9C25-1580D1CBC483}" destId="{673FBA3E-01CE-4A07-AE2E-C335B4097826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B41504-A732-4962-AE5B-8CF212AE1974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8254A5E-3D36-4CF5-AFF2-DFAF50F43EC6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uk-UA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1 – 4 класи </a:t>
          </a:r>
          <a:r>
            <a:rPr lang="uk-UA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100%</a:t>
          </a:r>
        </a:p>
      </dgm:t>
    </dgm:pt>
    <dgm:pt modelId="{C1522D66-2F2D-42F0-A93A-76A00F5D3FF3}" type="parTrans" cxnId="{0CA2A79A-252D-421C-80BD-459646B97EB8}">
      <dgm:prSet/>
      <dgm:spPr/>
      <dgm:t>
        <a:bodyPr/>
        <a:lstStyle/>
        <a:p>
          <a:endParaRPr lang="uk-UA"/>
        </a:p>
      </dgm:t>
    </dgm:pt>
    <dgm:pt modelId="{36AA4FF2-8055-406D-9917-E39AFBAE1707}" type="sibTrans" cxnId="{0CA2A79A-252D-421C-80BD-459646B97EB8}">
      <dgm:prSet/>
      <dgm:spPr/>
      <dgm:t>
        <a:bodyPr/>
        <a:lstStyle/>
        <a:p>
          <a:endParaRPr lang="uk-UA"/>
        </a:p>
      </dgm:t>
    </dgm:pt>
    <dgm:pt modelId="{2DC2EC85-EBE2-4223-8CC1-31E63C8CA7F0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uk-UA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10 клас </a:t>
          </a:r>
        </a:p>
        <a:p>
          <a:r>
            <a:rPr lang="uk-UA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95%</a:t>
          </a:r>
        </a:p>
      </dgm:t>
    </dgm:pt>
    <dgm:pt modelId="{088C75A1-1BDC-4ED2-8B24-1E2FC5699D17}" type="parTrans" cxnId="{C74E0DFF-ADF3-44A0-92B8-8E8A94658650}">
      <dgm:prSet/>
      <dgm:spPr/>
      <dgm:t>
        <a:bodyPr/>
        <a:lstStyle/>
        <a:p>
          <a:endParaRPr lang="uk-UA"/>
        </a:p>
      </dgm:t>
    </dgm:pt>
    <dgm:pt modelId="{1BF72D9C-B9ED-49A9-9E26-D37629209CA0}" type="sibTrans" cxnId="{C74E0DFF-ADF3-44A0-92B8-8E8A94658650}">
      <dgm:prSet/>
      <dgm:spPr/>
      <dgm:t>
        <a:bodyPr/>
        <a:lstStyle/>
        <a:p>
          <a:endParaRPr lang="uk-UA"/>
        </a:p>
      </dgm:t>
    </dgm:pt>
    <dgm:pt modelId="{AC032ECB-02AC-4A8C-A908-40A6E3E0ABC7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uk-UA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5 – 9 класи </a:t>
          </a:r>
          <a:r>
            <a: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95%</a:t>
          </a:r>
          <a:endParaRPr lang="uk-UA" b="1" cap="none" spc="0" dirty="0">
            <a:ln w="6600">
              <a:solidFill>
                <a:schemeClr val="accent2"/>
              </a:solidFill>
              <a:prstDash val="solid"/>
            </a:ln>
            <a:solidFill>
              <a:srgbClr val="FFC000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CAF1BF5B-2E9F-4D8B-AF91-EDE91064F502}" type="parTrans" cxnId="{AECC6C53-6A08-4232-B469-91F31D61A742}">
      <dgm:prSet/>
      <dgm:spPr/>
      <dgm:t>
        <a:bodyPr/>
        <a:lstStyle/>
        <a:p>
          <a:endParaRPr lang="uk-UA"/>
        </a:p>
      </dgm:t>
    </dgm:pt>
    <dgm:pt modelId="{2B0A81A0-57CA-44FF-A7CD-05D6A68E2AB9}" type="sibTrans" cxnId="{AECC6C53-6A08-4232-B469-91F31D61A742}">
      <dgm:prSet/>
      <dgm:spPr/>
      <dgm:t>
        <a:bodyPr/>
        <a:lstStyle/>
        <a:p>
          <a:endParaRPr lang="uk-UA"/>
        </a:p>
      </dgm:t>
    </dgm:pt>
    <dgm:pt modelId="{1B3B4D06-E4D0-474B-B426-C1E9083808E1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uk-UA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11 клас </a:t>
          </a:r>
        </a:p>
        <a:p>
          <a:r>
            <a:rPr lang="uk-UA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80%</a:t>
          </a:r>
        </a:p>
      </dgm:t>
    </dgm:pt>
    <dgm:pt modelId="{3B1ECAC0-E750-4D48-9244-F113C91346E4}" type="parTrans" cxnId="{3F171D76-83DE-4C84-8FCA-1BAB9005FF44}">
      <dgm:prSet/>
      <dgm:spPr/>
      <dgm:t>
        <a:bodyPr/>
        <a:lstStyle/>
        <a:p>
          <a:endParaRPr lang="uk-UA"/>
        </a:p>
      </dgm:t>
    </dgm:pt>
    <dgm:pt modelId="{E752593D-626C-4C37-9481-6F81E0A13FF6}" type="sibTrans" cxnId="{3F171D76-83DE-4C84-8FCA-1BAB9005FF44}">
      <dgm:prSet/>
      <dgm:spPr/>
      <dgm:t>
        <a:bodyPr/>
        <a:lstStyle/>
        <a:p>
          <a:endParaRPr lang="uk-UA"/>
        </a:p>
      </dgm:t>
    </dgm:pt>
    <dgm:pt modelId="{D0792656-6C6F-4983-B475-02E30E28329B}" type="pres">
      <dgm:prSet presAssocID="{89B41504-A732-4962-AE5B-8CF212AE1974}" presName="matrix" presStyleCnt="0">
        <dgm:presLayoutVars>
          <dgm:chMax val="1"/>
          <dgm:dir/>
          <dgm:resizeHandles val="exact"/>
        </dgm:presLayoutVars>
      </dgm:prSet>
      <dgm:spPr/>
    </dgm:pt>
    <dgm:pt modelId="{5A5B57D7-F570-4C26-8D85-10EE6591B546}" type="pres">
      <dgm:prSet presAssocID="{89B41504-A732-4962-AE5B-8CF212AE1974}" presName="diamond" presStyleLbl="bgShp" presStyleIdx="0" presStyleCn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BCC8B32-BDE6-414A-AF79-002F2E3A8E9C}" type="pres">
      <dgm:prSet presAssocID="{89B41504-A732-4962-AE5B-8CF212AE1974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EC41A02-778B-4858-A39E-808D620753E9}" type="pres">
      <dgm:prSet presAssocID="{89B41504-A732-4962-AE5B-8CF212AE1974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EE30914-784B-4848-B3F9-148A48C82B4F}" type="pres">
      <dgm:prSet presAssocID="{89B41504-A732-4962-AE5B-8CF212AE1974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2E9E44D-0918-48DB-81B5-342FC7939F1C}" type="pres">
      <dgm:prSet presAssocID="{89B41504-A732-4962-AE5B-8CF212AE1974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228FA11-A7D4-4C89-8679-8D83E2C288D3}" type="presOf" srcId="{AC032ECB-02AC-4A8C-A908-40A6E3E0ABC7}" destId="{1EE30914-784B-4848-B3F9-148A48C82B4F}" srcOrd="0" destOrd="0" presId="urn:microsoft.com/office/officeart/2005/8/layout/matrix3"/>
    <dgm:cxn modelId="{C0FFFA11-8D5A-4C0E-82C4-9B8C26FEF4F0}" type="presOf" srcId="{58254A5E-3D36-4CF5-AFF2-DFAF50F43EC6}" destId="{2BCC8B32-BDE6-414A-AF79-002F2E3A8E9C}" srcOrd="0" destOrd="0" presId="urn:microsoft.com/office/officeart/2005/8/layout/matrix3"/>
    <dgm:cxn modelId="{5CBE2264-F283-4DF5-B25D-96DD7825BD9D}" type="presOf" srcId="{2DC2EC85-EBE2-4223-8CC1-31E63C8CA7F0}" destId="{5EC41A02-778B-4858-A39E-808D620753E9}" srcOrd="0" destOrd="0" presId="urn:microsoft.com/office/officeart/2005/8/layout/matrix3"/>
    <dgm:cxn modelId="{AECC6C53-6A08-4232-B469-91F31D61A742}" srcId="{89B41504-A732-4962-AE5B-8CF212AE1974}" destId="{AC032ECB-02AC-4A8C-A908-40A6E3E0ABC7}" srcOrd="2" destOrd="0" parTransId="{CAF1BF5B-2E9F-4D8B-AF91-EDE91064F502}" sibTransId="{2B0A81A0-57CA-44FF-A7CD-05D6A68E2AB9}"/>
    <dgm:cxn modelId="{3F171D76-83DE-4C84-8FCA-1BAB9005FF44}" srcId="{89B41504-A732-4962-AE5B-8CF212AE1974}" destId="{1B3B4D06-E4D0-474B-B426-C1E9083808E1}" srcOrd="3" destOrd="0" parTransId="{3B1ECAC0-E750-4D48-9244-F113C91346E4}" sibTransId="{E752593D-626C-4C37-9481-6F81E0A13FF6}"/>
    <dgm:cxn modelId="{0CA2A79A-252D-421C-80BD-459646B97EB8}" srcId="{89B41504-A732-4962-AE5B-8CF212AE1974}" destId="{58254A5E-3D36-4CF5-AFF2-DFAF50F43EC6}" srcOrd="0" destOrd="0" parTransId="{C1522D66-2F2D-42F0-A93A-76A00F5D3FF3}" sibTransId="{36AA4FF2-8055-406D-9917-E39AFBAE1707}"/>
    <dgm:cxn modelId="{9ED939C3-AA7A-4255-A040-2DF6B61261B9}" type="presOf" srcId="{1B3B4D06-E4D0-474B-B426-C1E9083808E1}" destId="{82E9E44D-0918-48DB-81B5-342FC7939F1C}" srcOrd="0" destOrd="0" presId="urn:microsoft.com/office/officeart/2005/8/layout/matrix3"/>
    <dgm:cxn modelId="{48DE24F0-791B-4930-AEBC-4C0754B9AC28}" type="presOf" srcId="{89B41504-A732-4962-AE5B-8CF212AE1974}" destId="{D0792656-6C6F-4983-B475-02E30E28329B}" srcOrd="0" destOrd="0" presId="urn:microsoft.com/office/officeart/2005/8/layout/matrix3"/>
    <dgm:cxn modelId="{C74E0DFF-ADF3-44A0-92B8-8E8A94658650}" srcId="{89B41504-A732-4962-AE5B-8CF212AE1974}" destId="{2DC2EC85-EBE2-4223-8CC1-31E63C8CA7F0}" srcOrd="1" destOrd="0" parTransId="{088C75A1-1BDC-4ED2-8B24-1E2FC5699D17}" sibTransId="{1BF72D9C-B9ED-49A9-9E26-D37629209CA0}"/>
    <dgm:cxn modelId="{A3F04608-9D55-4025-B4AA-22D14D1500CC}" type="presParOf" srcId="{D0792656-6C6F-4983-B475-02E30E28329B}" destId="{5A5B57D7-F570-4C26-8D85-10EE6591B546}" srcOrd="0" destOrd="0" presId="urn:microsoft.com/office/officeart/2005/8/layout/matrix3"/>
    <dgm:cxn modelId="{BAE83F73-86B0-4463-ACD1-3027B6EA996B}" type="presParOf" srcId="{D0792656-6C6F-4983-B475-02E30E28329B}" destId="{2BCC8B32-BDE6-414A-AF79-002F2E3A8E9C}" srcOrd="1" destOrd="0" presId="urn:microsoft.com/office/officeart/2005/8/layout/matrix3"/>
    <dgm:cxn modelId="{625EA9D0-74D2-4A93-B8A0-2D57DA8BDCD3}" type="presParOf" srcId="{D0792656-6C6F-4983-B475-02E30E28329B}" destId="{5EC41A02-778B-4858-A39E-808D620753E9}" srcOrd="2" destOrd="0" presId="urn:microsoft.com/office/officeart/2005/8/layout/matrix3"/>
    <dgm:cxn modelId="{3804FD32-4706-4389-9292-3BF53FB618D1}" type="presParOf" srcId="{D0792656-6C6F-4983-B475-02E30E28329B}" destId="{1EE30914-784B-4848-B3F9-148A48C82B4F}" srcOrd="3" destOrd="0" presId="urn:microsoft.com/office/officeart/2005/8/layout/matrix3"/>
    <dgm:cxn modelId="{4CA3942A-CB91-4915-B3AC-A6FD940D5FE9}" type="presParOf" srcId="{D0792656-6C6F-4983-B475-02E30E28329B}" destId="{82E9E44D-0918-48DB-81B5-342FC7939F1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70498-D2B4-443D-A28E-5736F03C11F1}">
      <dsp:nvSpPr>
        <dsp:cNvPr id="0" name=""/>
        <dsp:cNvSpPr/>
      </dsp:nvSpPr>
      <dsp:spPr>
        <a:xfrm>
          <a:off x="0" y="0"/>
          <a:ext cx="2353705" cy="6857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 ОРГАНІЗАЦІЯ КНИЖКОВИХ ВИСТАВОК</a:t>
          </a:r>
        </a:p>
      </dsp:txBody>
      <dsp:txXfrm>
        <a:off x="0" y="2743199"/>
        <a:ext cx="2353705" cy="2743199"/>
      </dsp:txXfrm>
    </dsp:sp>
    <dsp:sp modelId="{D771588F-DB17-446E-9FB8-C0A8AD6D4772}">
      <dsp:nvSpPr>
        <dsp:cNvPr id="0" name=""/>
        <dsp:cNvSpPr/>
      </dsp:nvSpPr>
      <dsp:spPr>
        <a:xfrm>
          <a:off x="70611" y="411479"/>
          <a:ext cx="2212483" cy="228371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E6D0E2-0140-4ACE-AFF4-843C3839C398}">
      <dsp:nvSpPr>
        <dsp:cNvPr id="0" name=""/>
        <dsp:cNvSpPr/>
      </dsp:nvSpPr>
      <dsp:spPr>
        <a:xfrm>
          <a:off x="2424316" y="0"/>
          <a:ext cx="2353705" cy="6857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 ОБСЛУГОВУВАННЯ ЧИТАЧІВ</a:t>
          </a:r>
        </a:p>
      </dsp:txBody>
      <dsp:txXfrm>
        <a:off x="2424316" y="2743199"/>
        <a:ext cx="2353705" cy="2743199"/>
      </dsp:txXfrm>
    </dsp:sp>
    <dsp:sp modelId="{8498DFC8-73AF-457E-9AE2-9942400D08C1}">
      <dsp:nvSpPr>
        <dsp:cNvPr id="0" name=""/>
        <dsp:cNvSpPr/>
      </dsp:nvSpPr>
      <dsp:spPr>
        <a:xfrm>
          <a:off x="2494928" y="411479"/>
          <a:ext cx="2212483" cy="228371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239FC-FCBD-46A3-9E37-858FBA8F8B08}">
      <dsp:nvSpPr>
        <dsp:cNvPr id="0" name=""/>
        <dsp:cNvSpPr/>
      </dsp:nvSpPr>
      <dsp:spPr>
        <a:xfrm>
          <a:off x="4848633" y="0"/>
          <a:ext cx="2353705" cy="6857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ОРГАНІЗАЦІЯ КАТАЛОГІВ, КАРТОТЕК.</a:t>
          </a:r>
        </a:p>
      </dsp:txBody>
      <dsp:txXfrm>
        <a:off x="4848633" y="2743199"/>
        <a:ext cx="2353705" cy="2743199"/>
      </dsp:txXfrm>
    </dsp:sp>
    <dsp:sp modelId="{5505C493-BC0D-4C74-8D9B-C1B7B5FCC8E3}">
      <dsp:nvSpPr>
        <dsp:cNvPr id="0" name=""/>
        <dsp:cNvSpPr/>
      </dsp:nvSpPr>
      <dsp:spPr>
        <a:xfrm>
          <a:off x="4919244" y="411479"/>
          <a:ext cx="2212483" cy="228371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66E48-7FC4-4947-BF3D-4B2790F8C51D}">
      <dsp:nvSpPr>
        <dsp:cNvPr id="0" name=""/>
        <dsp:cNvSpPr/>
      </dsp:nvSpPr>
      <dsp:spPr>
        <a:xfrm>
          <a:off x="7272950" y="0"/>
          <a:ext cx="2353705" cy="6857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 ФОРМУВАННЯ ТА ЗБЕРЕЖЕННЯ БІБЛІОТЕЧНОГО ФОНДІВ</a:t>
          </a:r>
          <a:endParaRPr lang="uk-UA" sz="2000" b="1" kern="1200" cap="none" spc="0" dirty="0">
            <a:ln w="6600">
              <a:solidFill>
                <a:schemeClr val="accent2"/>
              </a:solidFill>
              <a:prstDash val="solid"/>
            </a:ln>
            <a:solidFill>
              <a:srgbClr val="FFFF00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7272950" y="2743199"/>
        <a:ext cx="2353705" cy="2743199"/>
      </dsp:txXfrm>
    </dsp:sp>
    <dsp:sp modelId="{F0CEB319-9A17-4DBE-87BE-8024F22213BE}">
      <dsp:nvSpPr>
        <dsp:cNvPr id="0" name=""/>
        <dsp:cNvSpPr/>
      </dsp:nvSpPr>
      <dsp:spPr>
        <a:xfrm>
          <a:off x="7343561" y="411479"/>
          <a:ext cx="2212483" cy="228371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C3D703-FDFF-468A-B313-414A55FA9429}">
      <dsp:nvSpPr>
        <dsp:cNvPr id="0" name=""/>
        <dsp:cNvSpPr/>
      </dsp:nvSpPr>
      <dsp:spPr>
        <a:xfrm>
          <a:off x="9697267" y="0"/>
          <a:ext cx="2353705" cy="6857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 . ФОРМУВАННЯ БІБЛІОТЕЧНО - БІБЛІОГРАФІЧНОЇ КУЛЬТУРИ УЧНІВ.</a:t>
          </a:r>
          <a:endParaRPr lang="uk-UA" sz="2000" b="1" kern="1200" cap="none" spc="0" dirty="0">
            <a:ln w="6600">
              <a:solidFill>
                <a:schemeClr val="accent2"/>
              </a:solidFill>
              <a:prstDash val="solid"/>
            </a:ln>
            <a:solidFill>
              <a:srgbClr val="FFFF00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9697267" y="2743199"/>
        <a:ext cx="2353705" cy="2743199"/>
      </dsp:txXfrm>
    </dsp:sp>
    <dsp:sp modelId="{927E9FAA-A347-485A-A6F6-7B03C0CF2634}">
      <dsp:nvSpPr>
        <dsp:cNvPr id="0" name=""/>
        <dsp:cNvSpPr/>
      </dsp:nvSpPr>
      <dsp:spPr>
        <a:xfrm>
          <a:off x="9767878" y="411479"/>
          <a:ext cx="2212483" cy="228371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B1B7B-08BE-4F25-BFEB-308141922054}">
      <dsp:nvSpPr>
        <dsp:cNvPr id="0" name=""/>
        <dsp:cNvSpPr/>
      </dsp:nvSpPr>
      <dsp:spPr>
        <a:xfrm>
          <a:off x="482038" y="5486399"/>
          <a:ext cx="11086895" cy="102869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615FB-A47B-466F-80FD-E2ED6864F740}">
      <dsp:nvSpPr>
        <dsp:cNvPr id="0" name=""/>
        <dsp:cNvSpPr/>
      </dsp:nvSpPr>
      <dsp:spPr>
        <a:xfrm rot="5400000">
          <a:off x="-413436" y="1942759"/>
          <a:ext cx="2025083" cy="24486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90CB3-6A00-4E43-BA39-319E70C7DC64}">
      <dsp:nvSpPr>
        <dsp:cNvPr id="0" name=""/>
        <dsp:cNvSpPr/>
      </dsp:nvSpPr>
      <dsp:spPr>
        <a:xfrm>
          <a:off x="47250" y="642714"/>
          <a:ext cx="2720689" cy="163241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>
              <a:solidFill>
                <a:srgbClr val="002060"/>
              </a:solidFill>
              <a:effectLst>
                <a:glow rad="127000">
                  <a:srgbClr val="FFC000"/>
                </a:glow>
                <a:reflection blurRad="101600" stA="45000" endPos="65000" dist="50800" dir="5400000" sy="-100000" algn="bl" rotWithShape="0"/>
              </a:effectLst>
            </a:rPr>
            <a:t>Естетичне виховання</a:t>
          </a:r>
        </a:p>
      </dsp:txBody>
      <dsp:txXfrm>
        <a:off x="95062" y="690526"/>
        <a:ext cx="2625065" cy="1536789"/>
      </dsp:txXfrm>
    </dsp:sp>
    <dsp:sp modelId="{E691F8B0-A0A9-4CE3-90AD-56744824E891}">
      <dsp:nvSpPr>
        <dsp:cNvPr id="0" name=""/>
        <dsp:cNvSpPr/>
      </dsp:nvSpPr>
      <dsp:spPr>
        <a:xfrm rot="5400000">
          <a:off x="-413436" y="3983276"/>
          <a:ext cx="2025083" cy="24486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191B2D-86D9-4112-BD50-FA4714C2CCF7}">
      <dsp:nvSpPr>
        <dsp:cNvPr id="0" name=""/>
        <dsp:cNvSpPr/>
      </dsp:nvSpPr>
      <dsp:spPr>
        <a:xfrm>
          <a:off x="47250" y="2683231"/>
          <a:ext cx="2720689" cy="163241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>
              <a:solidFill>
                <a:srgbClr val="002060"/>
              </a:solidFill>
              <a:effectLst>
                <a:glow rad="127000">
                  <a:srgbClr val="FFC000"/>
                </a:glow>
                <a:reflection blurRad="101600" stA="45000" endPos="65000" dist="50800" dir="5400000" sy="-100000" algn="bl" rotWithShape="0"/>
              </a:effectLst>
            </a:rPr>
            <a:t>Національно-патріотичне</a:t>
          </a:r>
        </a:p>
      </dsp:txBody>
      <dsp:txXfrm>
        <a:off x="95062" y="2731043"/>
        <a:ext cx="2625065" cy="1536789"/>
      </dsp:txXfrm>
    </dsp:sp>
    <dsp:sp modelId="{FB46AB01-EE10-4CE7-9617-6DA3D7D2C1F7}">
      <dsp:nvSpPr>
        <dsp:cNvPr id="0" name=""/>
        <dsp:cNvSpPr/>
      </dsp:nvSpPr>
      <dsp:spPr>
        <a:xfrm>
          <a:off x="606821" y="5003534"/>
          <a:ext cx="3562835" cy="24486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1660BD-1E94-4BE0-888E-1CC4392816B7}">
      <dsp:nvSpPr>
        <dsp:cNvPr id="0" name=""/>
        <dsp:cNvSpPr/>
      </dsp:nvSpPr>
      <dsp:spPr>
        <a:xfrm>
          <a:off x="47250" y="4723748"/>
          <a:ext cx="2720689" cy="163241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>
              <a:solidFill>
                <a:srgbClr val="002060"/>
              </a:solidFill>
              <a:effectLst>
                <a:glow rad="127000">
                  <a:srgbClr val="FFC000"/>
                </a:glow>
                <a:reflection blurRad="101600" stA="45000" endPos="65000" dist="50800" dir="5400000" sy="-100000" algn="bl" rotWithShape="0"/>
              </a:effectLst>
            </a:rPr>
            <a:t>Виховання екологічної культури « ЗРОБИМ СВІТ КРАЩИМ»</a:t>
          </a:r>
        </a:p>
      </dsp:txBody>
      <dsp:txXfrm>
        <a:off x="95062" y="4771560"/>
        <a:ext cx="2625065" cy="1536789"/>
      </dsp:txXfrm>
    </dsp:sp>
    <dsp:sp modelId="{7493F29F-9800-46F4-90C4-A7A60C6DD2D0}">
      <dsp:nvSpPr>
        <dsp:cNvPr id="0" name=""/>
        <dsp:cNvSpPr/>
      </dsp:nvSpPr>
      <dsp:spPr>
        <a:xfrm rot="16200000">
          <a:off x="3164832" y="3983276"/>
          <a:ext cx="2025083" cy="24486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147CB-4D85-4AAD-B9C3-5D2000002CF5}">
      <dsp:nvSpPr>
        <dsp:cNvPr id="0" name=""/>
        <dsp:cNvSpPr/>
      </dsp:nvSpPr>
      <dsp:spPr>
        <a:xfrm>
          <a:off x="3625519" y="4723748"/>
          <a:ext cx="2720689" cy="163241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>
              <a:solidFill>
                <a:srgbClr val="002060"/>
              </a:solidFill>
              <a:effectLst>
                <a:glow rad="127000">
                  <a:srgbClr val="FFC000"/>
                </a:glow>
                <a:reflection blurRad="101600" stA="45000" endPos="65000" dist="50800" dir="5400000" sy="-100000" algn="bl" rotWithShape="0"/>
              </a:effectLst>
            </a:rPr>
            <a:t>Правове виховання «ТВОЇ ПРАВА ТВОЇ ОБОВЯЗКИ»</a:t>
          </a:r>
        </a:p>
      </dsp:txBody>
      <dsp:txXfrm>
        <a:off x="3673331" y="4771560"/>
        <a:ext cx="2625065" cy="1536789"/>
      </dsp:txXfrm>
    </dsp:sp>
    <dsp:sp modelId="{C44A5C1A-9E50-4AB3-B291-BC4D6679621B}">
      <dsp:nvSpPr>
        <dsp:cNvPr id="0" name=""/>
        <dsp:cNvSpPr/>
      </dsp:nvSpPr>
      <dsp:spPr>
        <a:xfrm rot="16200000">
          <a:off x="3164832" y="1942759"/>
          <a:ext cx="2025083" cy="24486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3BBD1-7E27-46C3-941C-02B9172792D3}">
      <dsp:nvSpPr>
        <dsp:cNvPr id="0" name=""/>
        <dsp:cNvSpPr/>
      </dsp:nvSpPr>
      <dsp:spPr>
        <a:xfrm>
          <a:off x="3625519" y="2683231"/>
          <a:ext cx="2720689" cy="163241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>
              <a:solidFill>
                <a:srgbClr val="002060"/>
              </a:solidFill>
              <a:effectLst>
                <a:glow rad="127000">
                  <a:srgbClr val="FFC000"/>
                </a:glow>
                <a:reflection blurRad="101600" stA="45000" endPos="65000" dist="50800" dir="5400000" sy="-100000" algn="bl" rotWithShape="0"/>
              </a:effectLst>
            </a:rPr>
            <a:t>Краєзнавство « ЛЮБИ І ЗНАЙ СВІЙ РІДНИЙ КРАЙ»</a:t>
          </a:r>
        </a:p>
      </dsp:txBody>
      <dsp:txXfrm>
        <a:off x="3673331" y="2731043"/>
        <a:ext cx="2625065" cy="1536789"/>
      </dsp:txXfrm>
    </dsp:sp>
    <dsp:sp modelId="{33AF1F36-6928-4392-AEEA-15F4126AD7AC}">
      <dsp:nvSpPr>
        <dsp:cNvPr id="0" name=""/>
        <dsp:cNvSpPr/>
      </dsp:nvSpPr>
      <dsp:spPr>
        <a:xfrm>
          <a:off x="3625519" y="642714"/>
          <a:ext cx="2720689" cy="163241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>
              <a:solidFill>
                <a:srgbClr val="002060"/>
              </a:solidFill>
              <a:effectLst>
                <a:glow rad="127000">
                  <a:srgbClr val="FFC000"/>
                </a:glow>
                <a:reflection blurRad="101600" stA="45000" endPos="65000" dist="50800" dir="5400000" sy="-100000" algn="bl" rotWithShape="0"/>
              </a:effectLst>
            </a:rPr>
            <a:t>Здоров'я та спорт.</a:t>
          </a:r>
        </a:p>
      </dsp:txBody>
      <dsp:txXfrm>
        <a:off x="3673331" y="690526"/>
        <a:ext cx="2625065" cy="15367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ED4449-1C66-48D1-BDF4-24BB723B53FE}">
      <dsp:nvSpPr>
        <dsp:cNvPr id="0" name=""/>
        <dsp:cNvSpPr/>
      </dsp:nvSpPr>
      <dsp:spPr>
        <a:xfrm>
          <a:off x="335503" y="302766"/>
          <a:ext cx="3785742" cy="2307366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prstTxWarp prst="textPlain">
            <a:avLst/>
          </a:prstTxWarp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ХУДОЖНЯ ЛІТЕРАТУРА  </a:t>
          </a:r>
          <a:r>
            <a:rPr lang="uk-UA" sz="1800" b="1" i="0" u="none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rPr>
            <a:t>7063</a:t>
          </a:r>
          <a:endParaRPr lang="uk-UA" sz="1800" b="1" kern="1200" cap="none" spc="0" dirty="0">
            <a:ln w="22225">
              <a:solidFill>
                <a:schemeClr val="accent2"/>
              </a:solidFill>
              <a:prstDash val="solid"/>
            </a:ln>
            <a:solidFill>
              <a:srgbClr val="FFC000"/>
            </a:solidFill>
            <a:effectLst/>
          </a:endParaRPr>
        </a:p>
      </dsp:txBody>
      <dsp:txXfrm>
        <a:off x="2393775" y="728530"/>
        <a:ext cx="1284448" cy="769122"/>
      </dsp:txXfrm>
    </dsp:sp>
    <dsp:sp modelId="{83C898D3-8DF8-467A-88DC-C371B96A6542}">
      <dsp:nvSpPr>
        <dsp:cNvPr id="0" name=""/>
        <dsp:cNvSpPr/>
      </dsp:nvSpPr>
      <dsp:spPr>
        <a:xfrm>
          <a:off x="59466" y="302770"/>
          <a:ext cx="4348947" cy="2307366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prstTxWarp prst="textPlain">
            <a:avLst/>
          </a:prstTxWarp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rPr>
            <a:t>ФОНД  ПІДРУЧНИКІВ  </a:t>
          </a:r>
          <a:r>
            <a:rPr lang="uk-UA" sz="1800" b="1" i="0" u="none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rPr>
            <a:t>29123</a:t>
          </a:r>
          <a:endParaRPr lang="uk-UA" sz="1800" b="1" kern="1200" cap="none" spc="0" dirty="0">
            <a:ln w="22225">
              <a:solidFill>
                <a:schemeClr val="accent2"/>
              </a:solidFill>
              <a:prstDash val="solid"/>
            </a:ln>
            <a:solidFill>
              <a:srgbClr val="FFC000"/>
            </a:solidFill>
            <a:effectLst/>
          </a:endParaRPr>
        </a:p>
      </dsp:txBody>
      <dsp:txXfrm>
        <a:off x="1250250" y="1758608"/>
        <a:ext cx="1967381" cy="714184"/>
      </dsp:txXfrm>
    </dsp:sp>
    <dsp:sp modelId="{72A8ADB4-BF54-4205-A796-478E95D0F036}">
      <dsp:nvSpPr>
        <dsp:cNvPr id="0" name=""/>
        <dsp:cNvSpPr/>
      </dsp:nvSpPr>
      <dsp:spPr>
        <a:xfrm>
          <a:off x="257957" y="254085"/>
          <a:ext cx="3689110" cy="2307366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prstTxWarp prst="textPlain">
            <a:avLst/>
          </a:prstTxWarp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rPr>
            <a:t>ФОНД БІБЛІОТЕКИ   </a:t>
          </a:r>
          <a:r>
            <a:rPr lang="uk-UA" sz="1800" b="1" i="0" u="none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rPr>
            <a:t>36186</a:t>
          </a:r>
          <a:endParaRPr lang="uk-UA" sz="1800" b="1" kern="1200" cap="none" spc="0" dirty="0">
            <a:ln w="22225">
              <a:solidFill>
                <a:schemeClr val="accent2"/>
              </a:solidFill>
              <a:prstDash val="solid"/>
            </a:ln>
            <a:solidFill>
              <a:srgbClr val="C00000"/>
            </a:solidFill>
            <a:effectLst/>
          </a:endParaRPr>
        </a:p>
      </dsp:txBody>
      <dsp:txXfrm>
        <a:off x="653219" y="707317"/>
        <a:ext cx="1251662" cy="769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3B36E-6E6F-4987-9621-F8CF5D4DA807}">
      <dsp:nvSpPr>
        <dsp:cNvPr id="0" name=""/>
        <dsp:cNvSpPr/>
      </dsp:nvSpPr>
      <dsp:spPr>
        <a:xfrm>
          <a:off x="0" y="995824"/>
          <a:ext cx="4575577" cy="183023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8D0125-311E-41A8-A472-B48BE6B091C5}">
      <dsp:nvSpPr>
        <dsp:cNvPr id="0" name=""/>
        <dsp:cNvSpPr/>
      </dsp:nvSpPr>
      <dsp:spPr>
        <a:xfrm>
          <a:off x="549069" y="1316114"/>
          <a:ext cx="1509940" cy="89681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prstTxWarp prst="textPlain">
            <a:avLst/>
          </a:prstTxWarp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ХУДОЖНЯ ЛІТЕРАТУРА </a:t>
          </a:r>
          <a:r>
            <a:rPr lang="uk-UA" sz="2800" b="1" i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41</a:t>
          </a:r>
          <a:r>
            <a:rPr lang="uk-UA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18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ПРИМІРНИК</a:t>
          </a:r>
        </a:p>
      </dsp:txBody>
      <dsp:txXfrm>
        <a:off x="549069" y="1316114"/>
        <a:ext cx="1509940" cy="896813"/>
      </dsp:txXfrm>
    </dsp:sp>
    <dsp:sp modelId="{4D08A617-3257-45DF-9056-4A5004009CBF}">
      <dsp:nvSpPr>
        <dsp:cNvPr id="0" name=""/>
        <dsp:cNvSpPr/>
      </dsp:nvSpPr>
      <dsp:spPr>
        <a:xfrm>
          <a:off x="2287788" y="1608951"/>
          <a:ext cx="1784475" cy="89681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ПІДРУЧНИКИ</a:t>
          </a:r>
          <a:r>
            <a:rPr lang="uk-UA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uk-UA" sz="20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217 </a:t>
          </a:r>
          <a:r>
            <a:rPr lang="uk-UA" sz="18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ПРИМІРНИКІВ</a:t>
          </a:r>
          <a:endParaRPr lang="uk-UA" sz="18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87788" y="1608951"/>
        <a:ext cx="1784475" cy="8968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3C02E2-7E0F-484C-84B2-E460C531F484}">
      <dsp:nvSpPr>
        <dsp:cNvPr id="0" name=""/>
        <dsp:cNvSpPr/>
      </dsp:nvSpPr>
      <dsp:spPr>
        <a:xfrm>
          <a:off x="1100557" y="937063"/>
          <a:ext cx="4021867" cy="139674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A9180-99CA-418D-B547-C1F29D9A6771}">
      <dsp:nvSpPr>
        <dsp:cNvPr id="0" name=""/>
        <dsp:cNvSpPr/>
      </dsp:nvSpPr>
      <dsp:spPr>
        <a:xfrm>
          <a:off x="2728010" y="4357209"/>
          <a:ext cx="779431" cy="498836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DCB79-7088-4D34-A2F4-95440FB0705A}">
      <dsp:nvSpPr>
        <dsp:cNvPr id="0" name=""/>
        <dsp:cNvSpPr/>
      </dsp:nvSpPr>
      <dsp:spPr>
        <a:xfrm>
          <a:off x="1247090" y="4756278"/>
          <a:ext cx="3741271" cy="935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prstTxWarp prst="textPlain">
            <a:avLst/>
          </a:prstTxWarp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КНИГОВИДАЧА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18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28613</a:t>
          </a:r>
          <a:endParaRPr lang="uk-UA" sz="18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47090" y="4756278"/>
        <a:ext cx="3741271" cy="935317"/>
      </dsp:txXfrm>
    </dsp:sp>
    <dsp:sp modelId="{B8036DB0-5880-4180-B18A-CF167CBE6137}">
      <dsp:nvSpPr>
        <dsp:cNvPr id="0" name=""/>
        <dsp:cNvSpPr/>
      </dsp:nvSpPr>
      <dsp:spPr>
        <a:xfrm>
          <a:off x="1484618" y="2817662"/>
          <a:ext cx="2944301" cy="14029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prstTxWarp prst="textPlain">
            <a:avLst/>
          </a:prstTxWarp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ВІДВІДУВАННЯ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24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4495</a:t>
          </a:r>
          <a:endParaRPr lang="uk-UA" sz="18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15801" y="3023123"/>
        <a:ext cx="2081935" cy="992054"/>
      </dsp:txXfrm>
    </dsp:sp>
    <dsp:sp modelId="{D6E8E30C-A259-4C7B-BF12-4ACAB8D3B68C}">
      <dsp:nvSpPr>
        <dsp:cNvPr id="0" name=""/>
        <dsp:cNvSpPr/>
      </dsp:nvSpPr>
      <dsp:spPr>
        <a:xfrm>
          <a:off x="323401" y="1097539"/>
          <a:ext cx="2824276" cy="14029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prstTxWarp prst="textPlain">
            <a:avLst/>
          </a:prstTxWarp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ЧИТАЧІ</a:t>
          </a:r>
          <a:r>
            <a:rPr lang="en-US" sz="1800" b="1" kern="1200" dirty="0"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2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932</a:t>
          </a:r>
          <a:endParaRPr lang="uk-UA" sz="18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7007" y="1303000"/>
        <a:ext cx="1997064" cy="992054"/>
      </dsp:txXfrm>
    </dsp:sp>
    <dsp:sp modelId="{673FBA3E-01CE-4A07-AE2E-C335B4097826}">
      <dsp:nvSpPr>
        <dsp:cNvPr id="0" name=""/>
        <dsp:cNvSpPr/>
      </dsp:nvSpPr>
      <dsp:spPr>
        <a:xfrm>
          <a:off x="0" y="-64669"/>
          <a:ext cx="6048196" cy="546873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B57D7-F570-4C26-8D85-10EE6591B546}">
      <dsp:nvSpPr>
        <dsp:cNvPr id="0" name=""/>
        <dsp:cNvSpPr/>
      </dsp:nvSpPr>
      <dsp:spPr>
        <a:xfrm>
          <a:off x="1354666" y="0"/>
          <a:ext cx="5418667" cy="5418667"/>
        </a:xfrm>
        <a:prstGeom prst="diamond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CC8B32-BDE6-414A-AF79-002F2E3A8E9C}">
      <dsp:nvSpPr>
        <dsp:cNvPr id="0" name=""/>
        <dsp:cNvSpPr/>
      </dsp:nvSpPr>
      <dsp:spPr>
        <a:xfrm>
          <a:off x="1869439" y="514773"/>
          <a:ext cx="2113280" cy="211328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8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1 – 4 класи </a:t>
          </a:r>
          <a:r>
            <a:rPr lang="uk-UA" sz="38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100%</a:t>
          </a:r>
        </a:p>
      </dsp:txBody>
      <dsp:txXfrm>
        <a:off x="1972601" y="617935"/>
        <a:ext cx="1906956" cy="1906956"/>
      </dsp:txXfrm>
    </dsp:sp>
    <dsp:sp modelId="{5EC41A02-778B-4858-A39E-808D620753E9}">
      <dsp:nvSpPr>
        <dsp:cNvPr id="0" name=""/>
        <dsp:cNvSpPr/>
      </dsp:nvSpPr>
      <dsp:spPr>
        <a:xfrm>
          <a:off x="4145280" y="514773"/>
          <a:ext cx="2113280" cy="211328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8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10 клас </a:t>
          </a:r>
        </a:p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8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95%</a:t>
          </a:r>
        </a:p>
      </dsp:txBody>
      <dsp:txXfrm>
        <a:off x="4248442" y="617935"/>
        <a:ext cx="1906956" cy="1906956"/>
      </dsp:txXfrm>
    </dsp:sp>
    <dsp:sp modelId="{1EE30914-784B-4848-B3F9-148A48C82B4F}">
      <dsp:nvSpPr>
        <dsp:cNvPr id="0" name=""/>
        <dsp:cNvSpPr/>
      </dsp:nvSpPr>
      <dsp:spPr>
        <a:xfrm>
          <a:off x="1869439" y="2790613"/>
          <a:ext cx="2113280" cy="211328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8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5 – 9 класи </a:t>
          </a:r>
          <a:r>
            <a:rPr lang="en-US" sz="38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95%</a:t>
          </a:r>
          <a:endParaRPr lang="uk-UA" sz="3800" b="1" kern="1200" cap="none" spc="0" dirty="0">
            <a:ln w="6600">
              <a:solidFill>
                <a:schemeClr val="accent2"/>
              </a:solidFill>
              <a:prstDash val="solid"/>
            </a:ln>
            <a:solidFill>
              <a:srgbClr val="FFC000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1972601" y="2893775"/>
        <a:ext cx="1906956" cy="1906956"/>
      </dsp:txXfrm>
    </dsp:sp>
    <dsp:sp modelId="{82E9E44D-0918-48DB-81B5-342FC7939F1C}">
      <dsp:nvSpPr>
        <dsp:cNvPr id="0" name=""/>
        <dsp:cNvSpPr/>
      </dsp:nvSpPr>
      <dsp:spPr>
        <a:xfrm>
          <a:off x="4145280" y="2790613"/>
          <a:ext cx="2113280" cy="211328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8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11 клас </a:t>
          </a:r>
        </a:p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800" b="1" kern="12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80%</a:t>
          </a:r>
        </a:p>
      </dsp:txBody>
      <dsp:txXfrm>
        <a:off x="4248442" y="2893775"/>
        <a:ext cx="1906956" cy="1906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AD786-975A-4FDB-8B98-AEA4030CBA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AEE4D2E-4CAD-48F0-A92E-A10EDC669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427F10-6D93-4871-B77D-005DCDC7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F675E-29F9-444F-A046-44B51F16FF43}" type="datetimeFigureOut">
              <a:rPr lang="uk-UA" smtClean="0"/>
              <a:t>09.09.2022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FA5C99B-D5D3-47AD-8756-ADC188D4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5ACF6F1-AFDE-49DB-B668-BA9DF0A7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3BC-9750-4554-BBFE-5A221FAEEB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3170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50A628-6665-4441-9223-F06C01A77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E8C0ABD-DAAA-49AC-94C4-B3FFB9A57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EC4719-583A-4635-89E7-0BB54C037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F675E-29F9-444F-A046-44B51F16FF43}" type="datetimeFigureOut">
              <a:rPr lang="uk-UA" smtClean="0"/>
              <a:t>09.09.2022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28AE6CC-3610-431D-B856-88A18175E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19CFCB3-367C-4F4D-BB78-18F471AF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3BC-9750-4554-BBFE-5A221FAEEB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766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D88E7FA-2A79-4C12-93E2-E047322EE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99BCAC7-5ED8-4467-9E1D-0A397FD63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51C65C-99FE-4461-BD08-7B6B0CB53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F675E-29F9-444F-A046-44B51F16FF43}" type="datetimeFigureOut">
              <a:rPr lang="uk-UA" smtClean="0"/>
              <a:t>09.09.2022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FD8979A-0660-45EA-9B76-9A49051E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7B1ED8-DD2A-412E-B1EA-04DE2CE2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3BC-9750-4554-BBFE-5A221FAEEB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890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8DB39-239F-43B6-BA9D-ADF9BD8A8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83FF2B4-443C-40E7-8504-E09309343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43FB68-A4FF-40A0-B56D-2D20AA757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F675E-29F9-444F-A046-44B51F16FF43}" type="datetimeFigureOut">
              <a:rPr lang="uk-UA" smtClean="0"/>
              <a:t>09.09.2022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2CFBD3-ACC7-46B8-845B-F2C24356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27DD86B-8BB7-4E15-9356-0D3FD58A4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3BC-9750-4554-BBFE-5A221FAEEB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1896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048E-50CB-4537-96CE-B238717E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489AE1-5FE3-4724-9723-DE461C9D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91C7E08-AEF3-420E-AA9F-8F50CB7E5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F675E-29F9-444F-A046-44B51F16FF43}" type="datetimeFigureOut">
              <a:rPr lang="uk-UA" smtClean="0"/>
              <a:t>09.09.2022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1F8412-24D0-4F8B-9D70-C3DE509B9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E012142-9A2A-4AC9-A4CC-AE868C344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3BC-9750-4554-BBFE-5A221FAEEB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971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7800D-FBC4-4656-936D-71E2D0840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4C2AE4-BD94-49D7-86BF-55A390D22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34F14E-0230-485F-B09B-98135F1FC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B13EE8-35AF-470B-B088-11D0AFAFD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F675E-29F9-444F-A046-44B51F16FF43}" type="datetimeFigureOut">
              <a:rPr lang="uk-UA" smtClean="0"/>
              <a:t>09.09.2022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5E415AC-743D-4DD5-939A-BA03FE8C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3E653CB-7359-4356-950F-48E6E6AA8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3BC-9750-4554-BBFE-5A221FAEEB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9684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CDC46-D2A1-4449-96C5-104A4DFC7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23797E0-3C45-44B7-BDEC-1150B1F9B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22DA1EE-7DEF-4F34-A9ED-25D9F3BBE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921728E-C6E1-4E66-8793-4EA946FAB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2167D64-2D98-4E1B-AEE3-F78BB006A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11CCA08-14D5-48FC-BEE3-EAA2430B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F675E-29F9-444F-A046-44B51F16FF43}" type="datetimeFigureOut">
              <a:rPr lang="uk-UA" smtClean="0"/>
              <a:t>09.09.2022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40B0906-EBC4-4D33-BA15-5E164B077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4998FCF-E0BD-4C64-8D9E-910F8588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3BC-9750-4554-BBFE-5A221FAEEB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8439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007129-FC4D-4398-9B67-B038ED856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462518E-2031-49BB-9F75-96A77108C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F675E-29F9-444F-A046-44B51F16FF43}" type="datetimeFigureOut">
              <a:rPr lang="uk-UA" smtClean="0"/>
              <a:t>09.09.2022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0090A4B-53FF-40A3-A860-7CDB9B0E7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8F58E8C-79FD-43EF-AB05-465ACCF2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3BC-9750-4554-BBFE-5A221FAEEB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8001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F5F8409-9405-44EB-91F5-E4293A6FE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F675E-29F9-444F-A046-44B51F16FF43}" type="datetimeFigureOut">
              <a:rPr lang="uk-UA" smtClean="0"/>
              <a:t>09.09.2022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BD94266-6414-43B2-8CD0-26A98F572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DCE345F-E1B3-41F9-AF8D-EA5258509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3BC-9750-4554-BBFE-5A221FAEEB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169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152B1-9399-4B37-B451-E33D49B8E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588B055-1664-4B3D-A7C6-E774184E4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35BE6BF-99EF-4A07-88BD-AC203A85D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F51CA4-A3C1-4596-B749-31FB4CA6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F675E-29F9-444F-A046-44B51F16FF43}" type="datetimeFigureOut">
              <a:rPr lang="uk-UA" smtClean="0"/>
              <a:t>09.09.2022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0F8CD2-144E-42C8-BDC6-9CE20D001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0FE4D9-4F56-4657-94B9-6983A413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3BC-9750-4554-BBFE-5A221FAEEB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361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D49A6-9F6A-403A-B0CA-5A21F8C2A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27C5379-0087-4BE8-8E81-8CC70ECF8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78E35AF-A97B-44D0-BD93-A0497E3E4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B519F40-6F14-4598-B5D3-B7DEAFBB3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F675E-29F9-444F-A046-44B51F16FF43}" type="datetimeFigureOut">
              <a:rPr lang="uk-UA" smtClean="0"/>
              <a:t>09.09.2022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9FE3D6-0741-4D38-9926-81581DC28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24F9BDF-9F17-4E29-9554-8139A3AF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B3BC-9750-4554-BBFE-5A221FAEEB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0638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540AE14-412C-4DE3-8316-BD94D6A4A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CD2D162-C4F2-4098-8834-A5023CA2E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05986B-A61B-4DFE-84C4-8F703EA7A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F675E-29F9-444F-A046-44B51F16FF43}" type="datetimeFigureOut">
              <a:rPr lang="uk-UA" smtClean="0"/>
              <a:t>09.09.2022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F24D69-B337-4FDC-B4AD-4F975B441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1FA8A3A-9E03-4D5C-A489-CEAB88623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2B3BC-9750-4554-BBFE-5A221FAEEB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192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image" Target="../media/image11.png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6FCBAF-FDE6-4DA5-B1AC-D44A625A8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AC6B3E-C0B9-4D9D-A1C9-C00EB9975723}"/>
              </a:ext>
            </a:extLst>
          </p:cNvPr>
          <p:cNvSpPr txBox="1"/>
          <p:nvPr/>
        </p:nvSpPr>
        <p:spPr>
          <a:xfrm>
            <a:off x="1787857" y="2007399"/>
            <a:ext cx="9021170" cy="1281711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uk-UA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Звіт роботи бібліотеки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D8BF5B-A08E-4F20-B258-8AFEFD98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594" y="3719953"/>
            <a:ext cx="6632812" cy="100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72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2CBA48C5-A7DF-4CA5-A68D-2ACF514E5AD0}"/>
              </a:ext>
            </a:extLst>
          </p:cNvPr>
          <p:cNvSpPr/>
          <p:nvPr/>
        </p:nvSpPr>
        <p:spPr>
          <a:xfrm>
            <a:off x="4571209" y="0"/>
            <a:ext cx="3808516" cy="282152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ПРЕЗЕНТАЦІЇ  </a:t>
            </a:r>
          </a:p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 </a:t>
            </a:r>
          </a:p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</a:t>
            </a:r>
          </a:p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ЧЕРКАЩИНУ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3BCDF4-8F64-448A-99C5-FBDDA46E0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0" y="0"/>
            <a:ext cx="3982429" cy="2998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FC7B99-6CB4-4BE8-981D-AA4F684A6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195" y="2934269"/>
            <a:ext cx="3600527" cy="3923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EA2F92-97AF-46CA-A42F-5F3D8F0F0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195" y="0"/>
            <a:ext cx="3683725" cy="293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1C6085-5B7E-419D-9A23-7E1D5E293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78" y="2934268"/>
            <a:ext cx="4162982" cy="3923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A66C1B-DCA8-491C-822A-DAB26AB24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509" y="2934268"/>
            <a:ext cx="4461686" cy="3923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7739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451E47-2BB7-4605-BE3E-4037DC807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472" y="-297"/>
            <a:ext cx="6096528" cy="3429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309BDC-2EA8-41C4-9B23-75A2EA188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5" y="3413461"/>
            <a:ext cx="6096528" cy="3429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DF5C91-F17D-40CB-8C53-FB2938F8E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788"/>
            <a:ext cx="6095471" cy="3426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4AC9EB-2C03-454B-933F-601C25F96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473" y="3401460"/>
            <a:ext cx="6096528" cy="3426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1982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A85202-FF09-42B3-B48A-39CD2755F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824" y="1"/>
            <a:ext cx="5806176" cy="3756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307633-F466-47F9-B265-E8EB5A5D9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6" y="1"/>
            <a:ext cx="6218117" cy="3756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E9FCF4-E5AF-4B6F-B8E9-7DB533065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2" y="3756809"/>
            <a:ext cx="6218118" cy="3429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E9F0B7-299E-4FA7-941C-33AA6F665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824" y="3551533"/>
            <a:ext cx="5638470" cy="3429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0524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23E7C2-5FF3-48DB-86EA-C9B5AF36B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6096528" cy="3429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C04933-75B2-4C0F-AC0E-0C3C40978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3345"/>
            <a:ext cx="6102625" cy="343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EC3EB-EBD1-43CB-B8DA-2B165AE45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601" y="3429000"/>
            <a:ext cx="4572396" cy="3429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138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C337CB-85C7-487C-B954-D9E6A0D75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809" y="3797193"/>
            <a:ext cx="4273024" cy="30608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6A68EB-0E09-4B15-B891-751BBBCD2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215" y="3737631"/>
            <a:ext cx="3999673" cy="31203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0C5555-1623-460F-B2B6-F48EA6B19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887" y="3856753"/>
            <a:ext cx="3902381" cy="30608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395751-DC02-4324-B508-80FA9C912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999672" cy="3856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8622CC-8BCC-43DB-94FD-C3CD3AE8E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2330" y="0"/>
            <a:ext cx="3885938" cy="3797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CD177A-550D-4BB0-9ACE-823543EEF43B}"/>
              </a:ext>
            </a:extLst>
          </p:cNvPr>
          <p:cNvSpPr txBox="1"/>
          <p:nvPr/>
        </p:nvSpPr>
        <p:spPr>
          <a:xfrm>
            <a:off x="4016114" y="567939"/>
            <a:ext cx="3981474" cy="2661313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КНИЖКОВІ </a:t>
            </a:r>
          </a:p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ВИСТАВКИ</a:t>
            </a:r>
          </a:p>
        </p:txBody>
      </p:sp>
    </p:spTree>
    <p:extLst>
      <p:ext uri="{BB962C8B-B14F-4D97-AF65-F5344CB8AC3E}">
        <p14:creationId xmlns:p14="http://schemas.microsoft.com/office/powerpoint/2010/main" val="2949534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319B43-DB70-432D-9543-3B4C1394B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535"/>
            <a:ext cx="6268908" cy="689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9CABF7-9546-4613-8513-7A7AC31DC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387" y="95536"/>
            <a:ext cx="6096528" cy="6762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0260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5C951C9-FBC2-45EC-BE6D-3FC584B72F56}"/>
              </a:ext>
            </a:extLst>
          </p:cNvPr>
          <p:cNvSpPr/>
          <p:nvPr/>
        </p:nvSpPr>
        <p:spPr>
          <a:xfrm>
            <a:off x="1555845" y="435929"/>
            <a:ext cx="10099343" cy="4316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/>
              <a:t> </a:t>
            </a:r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ШКІЛЬНА БІБЛІОТЕКА Є СТРУКТУРНИМ ПІДРОЗДІЛОМ ГІМНАЗІЇ, ЯКА ЗДІЙСНЮЄ БІБЛІОТЕЧНО-ІНФОРМАЦІЙНЕ, КУЛЬТУРНО-ПРОСВІТНИЦЬКЕ ЗАБЕЗПЕЧЕННЯ НАВЧАЛЬНО-ВИХОВНОГО ПРОЦЕСУ. </a:t>
            </a:r>
          </a:p>
          <a:p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СВОЮ РОБОТУ ВОНА ОРГАНІЗОВУЄ СПІЛЬНО З ПЕДАГОГІЧНИМ КОЛЕКТИВОМ ВІДПОВІДНО ДО ПЛАНІВ РОБОТИ І РЕГЛАМЕНТУЮЧОЇ ДОКУМЕНТАЦІЇ.</a:t>
            </a:r>
          </a:p>
          <a:p>
            <a:endParaRPr lang="uk-UA" sz="10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У 2021-2022 НАВЧАЛЬНОМУ РОЦІ РОБОТА ШКІЛЬНОЇ БІБЛІОТЕКИ БУЛА СПРЯМОВАНА НА ВИКОНАННЯ ЗАКОНІВ УКРАЇНИ «ПРО ОСВІТУ», «ПРО БІБЛІОТЕКУ І БІБЛІОТЕЧНУ СПРАВУ», ПОЛОЖЕННЯ ПРО БІБЛІОТЕКУ ЗАГАЛЬНООСВІТНЬОГО НАВЧАЛЬНОГО ЗАКЛАДУ, НОРМАТИВНИХ ДОКУМЕНТІВ МІНІСТЕРСТВА ОСВІТИ УКРАЇНИ, СТАТУТУ ШКОЛИ.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325CC5-6084-4ECB-ACCA-11600B38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131" y="4612944"/>
            <a:ext cx="6441743" cy="2245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5354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7ED33BD-9E1D-459E-A9FF-E2CDC832F9AB}"/>
              </a:ext>
            </a:extLst>
          </p:cNvPr>
          <p:cNvSpPr/>
          <p:nvPr/>
        </p:nvSpPr>
        <p:spPr>
          <a:xfrm>
            <a:off x="4515466" y="200883"/>
            <a:ext cx="247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: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379C24FB-410F-4C4D-8DDA-5EBA35BB54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9336893"/>
              </p:ext>
            </p:extLst>
          </p:nvPr>
        </p:nvGraphicFramePr>
        <p:xfrm>
          <a:off x="0" y="0"/>
          <a:ext cx="12050973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9C0202AA-6E47-4D24-8120-D0B8A56E17A5}"/>
              </a:ext>
            </a:extLst>
          </p:cNvPr>
          <p:cNvSpPr/>
          <p:nvPr/>
        </p:nvSpPr>
        <p:spPr>
          <a:xfrm>
            <a:off x="3493828" y="5782817"/>
            <a:ext cx="6338416" cy="461665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uk-UA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БІБЛІОТЕЧНА РОБОТА СКЛАДАЄТЬСЯ</a:t>
            </a:r>
          </a:p>
        </p:txBody>
      </p:sp>
    </p:spTree>
    <p:extLst>
      <p:ext uri="{BB962C8B-B14F-4D97-AF65-F5344CB8AC3E}">
        <p14:creationId xmlns:p14="http://schemas.microsoft.com/office/powerpoint/2010/main" val="427881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6861273-C150-4EC4-85B8-E18C5EE01D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8267431"/>
              </p:ext>
            </p:extLst>
          </p:nvPr>
        </p:nvGraphicFramePr>
        <p:xfrm>
          <a:off x="5568287" y="0"/>
          <a:ext cx="634620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A3B9D64-AC7A-4044-802C-EB0442194598}"/>
              </a:ext>
            </a:extLst>
          </p:cNvPr>
          <p:cNvSpPr txBox="1"/>
          <p:nvPr/>
        </p:nvSpPr>
        <p:spPr>
          <a:xfrm rot="16200000">
            <a:off x="1204938" y="3232680"/>
            <a:ext cx="6379746" cy="39264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uk-UA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НАПРЯМКИ РОБОТИ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210099-6931-4BBA-923F-EC6988B9E8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45" y="0"/>
            <a:ext cx="3921106" cy="6960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1112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84AA74D-DBCE-4B7C-ADF0-CC20B31A1F9C}"/>
              </a:ext>
            </a:extLst>
          </p:cNvPr>
          <p:cNvSpPr/>
          <p:nvPr/>
        </p:nvSpPr>
        <p:spPr>
          <a:xfrm>
            <a:off x="2606935" y="210509"/>
            <a:ext cx="7560647" cy="102809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АНАЛІЗ ОСНОВНИХ ЦИФРОВИХ ПОКАЗНИКІВ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89ACE5FC-28DA-4B1A-B9E9-0B505BD572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9348515"/>
              </p:ext>
            </p:extLst>
          </p:nvPr>
        </p:nvGraphicFramePr>
        <p:xfrm>
          <a:off x="7685041" y="3048001"/>
          <a:ext cx="4205026" cy="2746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F92585F-07D3-44CA-892B-89B1BE4430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3074123"/>
              </p:ext>
            </p:extLst>
          </p:nvPr>
        </p:nvGraphicFramePr>
        <p:xfrm>
          <a:off x="7055455" y="-109182"/>
          <a:ext cx="4575577" cy="3821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0CF4E44-D9D1-43A5-80F5-2CE80F3193EE}"/>
              </a:ext>
            </a:extLst>
          </p:cNvPr>
          <p:cNvSpPr txBox="1"/>
          <p:nvPr/>
        </p:nvSpPr>
        <p:spPr>
          <a:xfrm>
            <a:off x="7685041" y="2340115"/>
            <a:ext cx="3316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92D05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НАДХОЖЕННЯ НОВОЇ ЛІТЕРАТУРИ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76F1815E-2CB0-4284-A423-C28ED14DB2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8478954"/>
              </p:ext>
            </p:extLst>
          </p:nvPr>
        </p:nvGraphicFramePr>
        <p:xfrm>
          <a:off x="1959917" y="1075627"/>
          <a:ext cx="6235453" cy="5468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82FD2C-87F3-4291-8E24-2A0E9B6E431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25586" y="0"/>
            <a:ext cx="2595831" cy="6907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9456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DA322B9-0703-4D34-9E1C-52E8F1CE8D1A}"/>
              </a:ext>
            </a:extLst>
          </p:cNvPr>
          <p:cNvSpPr/>
          <p:nvPr/>
        </p:nvSpPr>
        <p:spPr>
          <a:xfrm>
            <a:off x="3230185" y="132789"/>
            <a:ext cx="6132180" cy="65509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АНАЛІЗ ОСНОВНИХ ЦИФРОВИХ ПОКАЗНИКІВ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E18F6A-925F-4168-A574-05997FA766F4}"/>
              </a:ext>
            </a:extLst>
          </p:cNvPr>
          <p:cNvSpPr txBox="1"/>
          <p:nvPr/>
        </p:nvSpPr>
        <p:spPr>
          <a:xfrm>
            <a:off x="1501254" y="875816"/>
            <a:ext cx="10495128" cy="65509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uk-UA" sz="2000" b="1" dirty="0">
                <a:solidFill>
                  <a:srgbClr val="92D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ЗАБЕЗПЕЧЕННІСТЬ ПІДРУЧНИКАМИ НА     2022- 2023 Н. Р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43A552C-5048-41BA-8FF4-6BE85963D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352752"/>
              </p:ext>
            </p:extLst>
          </p:nvPr>
        </p:nvGraphicFramePr>
        <p:xfrm>
          <a:off x="3868382" y="153090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3FFB0C-3E09-425F-8F12-FCB4AA8FE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8424" y="1364776"/>
            <a:ext cx="4339988" cy="558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5980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D4C7C7-3250-4EF9-9C5C-619FE7199892}"/>
              </a:ext>
            </a:extLst>
          </p:cNvPr>
          <p:cNvSpPr txBox="1"/>
          <p:nvPr/>
        </p:nvSpPr>
        <p:spPr>
          <a:xfrm>
            <a:off x="5841241" y="341999"/>
            <a:ext cx="5127009" cy="46166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МАСОВА РОБОТА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D193C0-0934-45C9-B659-C818E6AF6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79145" y="1419367"/>
            <a:ext cx="4704000" cy="5233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F00383-55C2-4A2B-AC0A-7C307F3F9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00" y="1419367"/>
            <a:ext cx="3984000" cy="5233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4D6C39-FD76-4673-8E42-2D38E23F7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4" y="122775"/>
            <a:ext cx="3506455" cy="665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2670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8C9BCC-3F3E-4C6B-8023-6A758D58E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10" y="0"/>
            <a:ext cx="57859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DE42CC-5FB3-40C8-AD93-F782F2132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305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35BC45-22A0-40CE-9D72-3760D0ACBFF4}"/>
              </a:ext>
            </a:extLst>
          </p:cNvPr>
          <p:cNvSpPr txBox="1"/>
          <p:nvPr/>
        </p:nvSpPr>
        <p:spPr>
          <a:xfrm>
            <a:off x="1789857" y="240715"/>
            <a:ext cx="9264829" cy="42413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МІСЯЧНИК ШКІЛЬНИХ БІБЛІОТЕК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3FF9918B-9729-42E8-8D93-60F107D37977}"/>
              </a:ext>
            </a:extLst>
          </p:cNvPr>
          <p:cNvSpPr/>
          <p:nvPr/>
        </p:nvSpPr>
        <p:spPr>
          <a:xfrm>
            <a:off x="1665027" y="850315"/>
            <a:ext cx="9553433" cy="46086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uk-UA" sz="2000" b="1" dirty="0">
                <a:solidFill>
                  <a:srgbClr val="FFC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КРАЄЗНАВСТВО В ШКІЛЬНІЙ БІБЛІОТЕЦІ: НОВІ ТРАДИЦІЇ ТА ЦІННОСТІ». 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94B094A3-47F2-47F3-9DA3-2FDCA480CB44}"/>
              </a:ext>
            </a:extLst>
          </p:cNvPr>
          <p:cNvSpPr/>
          <p:nvPr/>
        </p:nvSpPr>
        <p:spPr>
          <a:xfrm>
            <a:off x="4799395" y="2536111"/>
            <a:ext cx="3830012" cy="64633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ВИСТАВКА КНИГ ПРИСВЯЧЕНА 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ВОЇНАМ ЗАГИБЛИМ В АТО</a:t>
            </a:r>
            <a:endParaRPr lang="uk-UA" b="1" dirty="0"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D85398-2C26-42C6-96CD-3BA0042EB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663" y="3313913"/>
            <a:ext cx="4028708" cy="3593011"/>
          </a:xfrm>
          <a:prstGeom prst="rect">
            <a:avLst/>
          </a:prstGeom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5B7D61EE-0E54-4F55-A03D-E71C8F437DCD}"/>
              </a:ext>
            </a:extLst>
          </p:cNvPr>
          <p:cNvSpPr/>
          <p:nvPr/>
        </p:nvSpPr>
        <p:spPr>
          <a:xfrm>
            <a:off x="6096000" y="1545849"/>
            <a:ext cx="6096000" cy="646331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ВИСТАВКА НОВИХ НАДХОДЖЕНЬ З КРАЄЗНАВСТВА 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НЕПІЗНАНА ІСТОРІЯ МОГО КРАЮ». </a:t>
            </a:r>
            <a:endParaRPr lang="uk-UA" b="1" dirty="0"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5B450F-FA8F-4B50-A791-C8D16A4D7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682" y="2350647"/>
            <a:ext cx="3411940" cy="4507353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43BC559C-0D15-4A0A-839B-B4C311271831}"/>
              </a:ext>
            </a:extLst>
          </p:cNvPr>
          <p:cNvSpPr/>
          <p:nvPr/>
        </p:nvSpPr>
        <p:spPr>
          <a:xfrm>
            <a:off x="1309337" y="1432699"/>
            <a:ext cx="3490058" cy="64633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ВИСТАВКА ДИТЯЧИХ МАЛЮНКІВ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«ЧЕРКАЩИНА ОСІННЬОЇ ПОРИ».</a:t>
            </a:r>
            <a:endParaRPr lang="uk-UA" b="1" dirty="0"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C89887D-BADE-461E-BF9C-F11B4EF0F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28" y="2350647"/>
            <a:ext cx="3975846" cy="450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349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252</Words>
  <Application>Microsoft Office PowerPoint</Application>
  <PresentationFormat>Широкий екран</PresentationFormat>
  <Paragraphs>52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Вчитель</dc:creator>
  <cp:lastModifiedBy>Вчитель</cp:lastModifiedBy>
  <cp:revision>7</cp:revision>
  <dcterms:created xsi:type="dcterms:W3CDTF">2022-06-30T09:22:07Z</dcterms:created>
  <dcterms:modified xsi:type="dcterms:W3CDTF">2022-09-09T07:35:19Z</dcterms:modified>
</cp:coreProperties>
</file>