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4" r:id="rId3"/>
    <p:sldId id="265" r:id="rId4"/>
    <p:sldId id="268" r:id="rId5"/>
    <p:sldId id="258" r:id="rId6"/>
    <p:sldId id="261" r:id="rId7"/>
    <p:sldId id="266" r:id="rId8"/>
    <p:sldId id="267" r:id="rId9"/>
    <p:sldId id="262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435BC-9BE8-412B-A73B-36AB17ECC8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EDEA168-0BC2-4163-B563-4792D666F5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1AB902-F737-46C6-BB4E-03E281CB0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D47C-85CB-4B35-A3E9-0D027CD85630}" type="datetimeFigureOut">
              <a:rPr lang="uk-UA" smtClean="0"/>
              <a:t>14.04.2022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B654DA-B186-457B-9C83-BE6B469DB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39DED38-9ACA-4893-8A37-919DEF63D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C69E-58C5-4525-AFC1-F45C02F3A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825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27BAD-5A7E-4D03-B0C3-4D2E420E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46BD6C4-9F74-4808-AE4B-DB4455503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55DE132-A4AB-4C16-AD8A-5DBE497F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D47C-85CB-4B35-A3E9-0D027CD85630}" type="datetimeFigureOut">
              <a:rPr lang="uk-UA" smtClean="0"/>
              <a:t>14.04.2022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19AA1E-2A1F-4B6E-9468-BB0F524A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D902827-DAD6-4CC7-8C0D-14FA975CD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C69E-58C5-4525-AFC1-F45C02F3A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43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377C503-B2CF-448D-9FF7-8CDBAA087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001A912-D933-4ED1-9D98-EB88BC8E5F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060326-DDC9-4B3B-868D-D91540E4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D47C-85CB-4B35-A3E9-0D027CD85630}" type="datetimeFigureOut">
              <a:rPr lang="uk-UA" smtClean="0"/>
              <a:t>14.04.2022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CF99132-03C1-4009-B882-F00F923A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9B2DCED-DE22-42B6-8EDA-E04D30067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C69E-58C5-4525-AFC1-F45C02F3A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00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84684-1823-479C-BCC8-F86DF5B67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9D4B483-1FC8-4B9F-8386-D6FB979E3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CB43DF-9B5F-49A5-8CA8-5A603E52C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D47C-85CB-4B35-A3E9-0D027CD85630}" type="datetimeFigureOut">
              <a:rPr lang="uk-UA" smtClean="0"/>
              <a:t>14.04.2022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B5028D1-D3C2-4B30-9D0D-56D19D1DD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E575B4-F383-4EF5-8697-ADAAD2F0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C69E-58C5-4525-AFC1-F45C02F3A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59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DD873-0D41-46D8-83E6-168D41702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86F8F72-600D-4E41-AF79-1419082FA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BD4611-88CA-46BD-8AF2-6DCB9CA39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D47C-85CB-4B35-A3E9-0D027CD85630}" type="datetimeFigureOut">
              <a:rPr lang="uk-UA" smtClean="0"/>
              <a:t>14.04.2022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B47ECD-99CE-406C-99C4-604366FC3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6AFF21-AF93-497C-9678-01735F550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C69E-58C5-4525-AFC1-F45C02F3A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414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03125-B5F3-467A-99CF-D83BAA3A0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C9242B1-894F-4813-9241-9AF2D0DD0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8585F2A-519E-4037-BEF8-42BED591A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B6427B1-83A9-435C-8013-8E464170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D47C-85CB-4B35-A3E9-0D027CD85630}" type="datetimeFigureOut">
              <a:rPr lang="uk-UA" smtClean="0"/>
              <a:t>14.04.2022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0425BA-D945-4AC4-9149-DB98003DC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CD7CFC2-6F08-4173-A391-A6171410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C69E-58C5-4525-AFC1-F45C02F3A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1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F9DAB-AEC4-439B-B419-4255C442B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D1B1F5-3FEB-4E54-A327-0BFB81E0C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BE81F80-C34C-47CE-8AC6-1BA5350C4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2B8C32-CE1A-498D-9577-FFB8620D77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35B07F-1007-4325-AEF7-79B43B04C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AC7180D-2452-4BCB-9E40-4A42272F4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D47C-85CB-4B35-A3E9-0D027CD85630}" type="datetimeFigureOut">
              <a:rPr lang="uk-UA" smtClean="0"/>
              <a:t>14.04.2022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309F073-C23A-40BD-AF96-91496A8F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E5FA178A-0214-4E5A-887F-682EF278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C69E-58C5-4525-AFC1-F45C02F3A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57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52885-9941-4F2D-A326-A179F819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AF2BD99-F4FE-46BB-A256-AA83A34F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D47C-85CB-4B35-A3E9-0D027CD85630}" type="datetimeFigureOut">
              <a:rPr lang="uk-UA" smtClean="0"/>
              <a:t>14.04.2022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0B3CCC6-7DEE-4585-B445-E9A67E33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AEDF818-4C8E-4ABB-A396-09DFA747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C69E-58C5-4525-AFC1-F45C02F3A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687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0483A4A-FCC2-4ED0-B701-AAE96BF44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D47C-85CB-4B35-A3E9-0D027CD85630}" type="datetimeFigureOut">
              <a:rPr lang="uk-UA" smtClean="0"/>
              <a:t>14.04.2022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F11E7CD3-CA5A-4A7A-A55D-96EE743EA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BB7337-3045-4A1B-9138-61D23357D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C69E-58C5-4525-AFC1-F45C02F3A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32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997628-FDCD-45A9-9E99-CE2FDC83B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E81BA06-C02E-47C4-8632-6EF97665B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DEFD5F2-9514-4303-86F3-B4FA5D2D8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4F3E44B-3932-4134-9965-3C11C9F8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D47C-85CB-4B35-A3E9-0D027CD85630}" type="datetimeFigureOut">
              <a:rPr lang="uk-UA" smtClean="0"/>
              <a:t>14.04.2022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8977BD1-5D05-46DD-8ECC-0A996647C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C2504CD-9E07-4856-AEB9-66B71184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C69E-58C5-4525-AFC1-F45C02F3A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443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16C3D-53E0-411B-ADD5-C948F96E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CDE1A4D-E316-4B77-827C-8212FD5C29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A1C967D-7CD8-4394-9F07-63A6486E4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EC45D50-8080-4014-B8A3-AEABA885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0D47C-85CB-4B35-A3E9-0D027CD85630}" type="datetimeFigureOut">
              <a:rPr lang="uk-UA" smtClean="0"/>
              <a:t>14.04.2022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CD64B1-E6C2-4AE8-86E1-4285E7933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A72FA1-57E8-4206-8F7E-8A65230F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7C69E-58C5-4525-AFC1-F45C02F3A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388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781827F-5C56-402E-AF09-7F5EF792A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641902A-444C-4F28-846F-FDCED5A41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CFF574-F363-41F3-AC5A-B125C49F5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0D47C-85CB-4B35-A3E9-0D027CD85630}" type="datetimeFigureOut">
              <a:rPr lang="uk-UA" smtClean="0"/>
              <a:t>14.04.2022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E42A56-7248-4065-AAC8-75D4038DF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83C883-8A2A-474C-A2CB-19636E39D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7C69E-58C5-4525-AFC1-F45C02F3A03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770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750206-5655-4520-B1DF-407F043E3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708" y="114300"/>
            <a:ext cx="3886200" cy="5029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A37691-978E-4ADF-960D-3D47441C2134}"/>
              </a:ext>
            </a:extLst>
          </p:cNvPr>
          <p:cNvSpPr txBox="1"/>
          <p:nvPr/>
        </p:nvSpPr>
        <p:spPr>
          <a:xfrm>
            <a:off x="1828800" y="5257800"/>
            <a:ext cx="7957037" cy="6463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ВОЛОДИМИР   РУТКВІСЬКИЙ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6D1784B-604E-40D6-8FDC-F370DAC54822}"/>
              </a:ext>
            </a:extLst>
          </p:cNvPr>
          <p:cNvSpPr/>
          <p:nvPr/>
        </p:nvSpPr>
        <p:spPr>
          <a:xfrm>
            <a:off x="685016" y="3905948"/>
            <a:ext cx="34825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КВІТНЯ 1937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СЕЛО ХРЕСТИТЕЛЕВЕ, ЧОРНОБАЇВСЬКИЙ РАЙОН ЧЕРКАСЬКОЇ ОБЛАСТІ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0AA76D89-FBC2-4170-8A5B-BCB34ECD2FE6}"/>
              </a:ext>
            </a:extLst>
          </p:cNvPr>
          <p:cNvSpPr/>
          <p:nvPr/>
        </p:nvSpPr>
        <p:spPr>
          <a:xfrm>
            <a:off x="7687540" y="4646652"/>
            <a:ext cx="3819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31 ЖОВТНЯ 2021 (84 РОКИ)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7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00F9DAF9-6660-44DC-B0A9-C96EA990F257}"/>
              </a:ext>
            </a:extLst>
          </p:cNvPr>
          <p:cNvSpPr/>
          <p:nvPr/>
        </p:nvSpPr>
        <p:spPr>
          <a:xfrm>
            <a:off x="1992923" y="202223"/>
            <a:ext cx="4319955" cy="6268916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ПОЕЗІЯ</a:t>
            </a:r>
          </a:p>
          <a:p>
            <a:pPr algn="ctr"/>
            <a:endParaRPr lang="uk-UA" sz="2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uk-UA" sz="2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uk-UA" sz="2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uk-UA" sz="2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uk-UA" dirty="0"/>
              <a:t>«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КРАПЛИНИ СОНЦЯ» (ЗБІРКА ВІРШІВ, 1966 РІК),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«ПЛОТИ» (ЗБІРКА ВІРШІВ, 1968 РІК),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«ПОВІТРЯ НА ДВОХ» (1973 РІК),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«ВІДЧИНІТЬ БОГДАНКОВЕ ВІКНО» (ЗБІРКА ВІРШІВ, 1974 РІК),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«РІВНОВАГА» (ЗБІРКА ВІРШІВ, 1976 РІК),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«ЗНАК ГЛИБИНИ» (ЗБІРКА ВІРШІВ,1987 РІК),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«ВЕРЕСНЕВА ЗОРЯ» (ЗБІРКА ВІРШІВ,1989 РІК), — ЗБІРКА ПОЕЗІЇ БОЛГАРСЬКИХ ТА УКРАЇНСЬКИХ ПОЕТІВ; 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«ОДЕСЬКЕ ЛІТЕРАТУРНЕ ВІЧЕ» (АНТОЛОГІЯ ПОЕЗІЇ, 2004 РІК).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«ДЕНЬ ЖИВОЇ ВОДИ» (ЗБІРКА ВІРШІВ, 2005 РІК).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B062D86D-9750-4A3B-8ECE-0BCB5E266746}"/>
              </a:ext>
            </a:extLst>
          </p:cNvPr>
          <p:cNvSpPr/>
          <p:nvPr/>
        </p:nvSpPr>
        <p:spPr>
          <a:xfrm>
            <a:off x="6688017" y="656971"/>
            <a:ext cx="4618892" cy="3785652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algn="ctr"/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ЗЕМЛЯ БАТЬКІВ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 БАТЬКІВ,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ЗЕМЛЯ МОЇХ ДІТЕЙ.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ЗЕМЛЯ, ДЕ БУВ РОЗКУТИЙ ПРОМЕТЕЙ...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ВІТЧИЗНО!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 ЗАСПРАГЛИЙ, НАЯВУ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ТВОЇХ КРИНИЦЬ ЖАДІБНО НАПИВАЮСЬ,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ТВОЇМ ВИСОКИМ РОЗУМОМ ЖИВУ,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ТВОЇМ ВЕЛИЧНИМ СЛОВОМ УПОВАЮ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СВІТ, НА ХЛІБ, НА ДОЛЮ І ТЕПЛО.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ВСЕ, ЩО Є, ЩО БУДЕ.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БУЛО.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ЗЕМЛЕ РІДНА...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B8182D-1050-4758-B17B-6656E127B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103" y="4858483"/>
            <a:ext cx="1905000" cy="1533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5D76A7-ADCD-4531-AAF1-5A0B899D9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23" y="104407"/>
            <a:ext cx="18669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2347879-529C-4A9B-A964-97B40B688D47}"/>
              </a:ext>
            </a:extLst>
          </p:cNvPr>
          <p:cNvSpPr/>
          <p:nvPr/>
        </p:nvSpPr>
        <p:spPr>
          <a:xfrm>
            <a:off x="4463374" y="834995"/>
            <a:ext cx="7406055" cy="5011889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Дитяча проза</a:t>
            </a:r>
          </a:p>
          <a:p>
            <a:r>
              <a:rPr lang="ru-RU" b="1" i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ПРИГОДНИЦЬКА ДИЛОГІЯ «ГАННУСЯ» ПРО ПРИГОДИ ГАННУСІ</a:t>
            </a:r>
          </a:p>
          <a:p>
            <a:endParaRPr lang="ru-RU" b="1" i="1" u="sng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ru-RU" b="1" i="1" u="sng" dirty="0"/>
              <a:t>№ 1 «КАНІКУЛИ У ВОРОНІВЦІ» (ПОВІСТЬ-РОМАН, 1989 РІК, ОДЕСА</a:t>
            </a:r>
          </a:p>
          <a:p>
            <a:r>
              <a:rPr lang="ru-RU" b="1" i="1" u="sng" dirty="0"/>
              <a:t>«ГАННУСЯ» (ПОВІСТЬ-РОМАН, 2012 РІК, ЛЬВІВ</a:t>
            </a:r>
          </a:p>
          <a:p>
            <a:r>
              <a:rPr lang="ru-RU" b="1" i="1" u="sng" dirty="0"/>
              <a:t>№ 2 «НАМЕТИ НАД РІЧКОЮ», (ПОВІСТЬ-РОМАН, 1989 РІК, ОДЕСА</a:t>
            </a:r>
          </a:p>
          <a:p>
            <a:r>
              <a:rPr lang="ru-RU" b="1" i="1" u="sng" dirty="0"/>
              <a:t>«ГАННУСЯ. У ГОСТІ ДО ЛІСОВИКА» (ПОВІСТЬ-РОМАН, 2014 РІК, ЛЬВІВ</a:t>
            </a:r>
            <a:endParaRPr lang="uk-UA" b="1" i="1" u="sng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2042CA-B7F7-4666-BAE9-2A6B7FF76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9" y="0"/>
            <a:ext cx="431390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2DA347-5644-4018-B6AF-E7E514CD5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479" y="24995"/>
            <a:ext cx="1126172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746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56CCA85-6F73-48AD-ADC6-4080C506E72F}"/>
              </a:ext>
            </a:extLst>
          </p:cNvPr>
          <p:cNvSpPr/>
          <p:nvPr/>
        </p:nvSpPr>
        <p:spPr>
          <a:xfrm>
            <a:off x="2505808" y="197346"/>
            <a:ext cx="6638192" cy="6001643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КАЗКОВА ТРИЛОГІЯ</a:t>
            </a:r>
          </a:p>
          <a:p>
            <a:pPr algn="ctr"/>
            <a:endParaRPr lang="uk-UA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uk-UA" dirty="0"/>
              <a:t>№ 1 «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Бухтик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тихого затону» </a:t>
            </a:r>
            <a:r>
              <a:rPr lang="uk-UA" dirty="0"/>
              <a:t>- повість-роман - 1988 рік </a:t>
            </a:r>
          </a:p>
          <a:p>
            <a:r>
              <a:rPr lang="uk-UA" dirty="0"/>
              <a:t>«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Друзі з лісової заплави»  </a:t>
            </a:r>
            <a:r>
              <a:rPr lang="uk-UA" dirty="0"/>
              <a:t>- повість-роман -  1991 рік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Бухтик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тихого затону»  </a:t>
            </a:r>
            <a:r>
              <a:rPr lang="uk-UA" dirty="0"/>
              <a:t>- повість-роман - 2012 рік, </a:t>
            </a:r>
          </a:p>
          <a:p>
            <a:r>
              <a:rPr lang="uk-UA" dirty="0"/>
              <a:t>(перероблена та оновлена версія) </a:t>
            </a:r>
          </a:p>
          <a:p>
            <a:r>
              <a:rPr lang="uk-UA" dirty="0"/>
              <a:t>№ 2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«Гості на мітлі»   </a:t>
            </a:r>
            <a:r>
              <a:rPr lang="uk-UA" dirty="0"/>
              <a:t>повість-роман - 1988 рік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«Гості на мітлі» </a:t>
            </a:r>
            <a:r>
              <a:rPr lang="uk-UA" dirty="0"/>
              <a:t>(повість-роман   - 2016 рік </a:t>
            </a:r>
          </a:p>
          <a:p>
            <a:r>
              <a:rPr lang="uk-UA" dirty="0"/>
              <a:t>( перероблена та оновлена версія)</a:t>
            </a:r>
          </a:p>
          <a:p>
            <a:r>
              <a:rPr lang="uk-UA" dirty="0"/>
              <a:t>№ 3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Щирик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зі Змієвої гори»  </a:t>
            </a:r>
            <a:r>
              <a:rPr lang="uk-UA" dirty="0"/>
              <a:t>- 2018 рік</a:t>
            </a:r>
          </a:p>
          <a:p>
            <a:pPr algn="ctr"/>
            <a:r>
              <a:rPr lang="uk-UA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Позасерійні</a:t>
            </a:r>
            <a:r>
              <a:rPr lang="uk-UA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 романи та повісті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«Слуга баби-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Яги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 </a:t>
            </a:r>
            <a:r>
              <a:rPr lang="uk-UA" dirty="0"/>
              <a:t>-   1993, 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«Потерчата»  </a:t>
            </a:r>
            <a:r>
              <a:rPr lang="uk-UA" dirty="0"/>
              <a:t>- автобіографічна повість-роман, 2013 рік, — вперше надруковано у 2008 році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34FCF1-971E-484A-B25F-31BE75BEC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824" y="96472"/>
            <a:ext cx="2398975" cy="326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37FBC8-FC85-4118-B9C3-C333FD7B5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277" y="3358662"/>
            <a:ext cx="2398976" cy="3402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753B9-7D0F-40F4-BB51-D5C850EBF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47" y="90376"/>
            <a:ext cx="1908213" cy="3338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1711D8-229B-4763-8B34-778A911B2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692" y="3544032"/>
            <a:ext cx="1905000" cy="3223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846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5356950-273D-4A35-85EA-1B1775A13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325" y="3170844"/>
            <a:ext cx="2760000" cy="3706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E6541D-5C2F-4CB1-B348-565243215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1100" y="0"/>
            <a:ext cx="2784783" cy="41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3A4FF4-7FD0-441C-8999-CF08E8AEC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888" y="3221726"/>
            <a:ext cx="2747772" cy="3706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86457DB2-6863-4F32-B108-29CD36D1FC49}"/>
              </a:ext>
            </a:extLst>
          </p:cNvPr>
          <p:cNvSpPr/>
          <p:nvPr/>
        </p:nvSpPr>
        <p:spPr>
          <a:xfrm>
            <a:off x="3048000" y="104400"/>
            <a:ext cx="6096000" cy="3046988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ПРИГОДНИЦЬКА ТЕТРАЛОГІЯ ПРО КОЗАКІВ-ДЖУРІВ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1 «ДЖУРИ КОЗАКА ШВАЙКИ»  РОМАН, 2007 РІК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2 «ДЖУРИ-ХАРАКТЕРНИКИ»  РОМАН, 2009 РІК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3 «ДЖУРИ І ПІДВОДНИЙ ЧОВЕН» РОМАН, 2010 РІК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 4 «ДЖУРИ І КУДЛАТИК» РОМАН, 2015 РІК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8D3222-3B9A-45B2-8807-9A9B6F0A4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4206" y="-65830"/>
            <a:ext cx="2949372" cy="41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14D332-EDF3-40EE-9E20-C3B0C2773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8" y="3965330"/>
            <a:ext cx="2671195" cy="285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D08375-5217-4678-A330-3BEFDAF0E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5693" y="4074170"/>
            <a:ext cx="2514600" cy="276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63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3F2F3F-D9A3-4B33-AD80-740D56B69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D85545A-C971-4A22-9226-CF1CC7B7093F}"/>
              </a:ext>
            </a:extLst>
          </p:cNvPr>
          <p:cNvSpPr/>
          <p:nvPr/>
        </p:nvSpPr>
        <p:spPr>
          <a:xfrm>
            <a:off x="5169878" y="231403"/>
            <a:ext cx="6682154" cy="6395194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ІСТОРИЧНИЙ РОМАН «СИНІ ВОДИ» </a:t>
            </a: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 У ТРЬОХ КНИГАХ :</a:t>
            </a:r>
          </a:p>
          <a:p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ДВОБІЙ З ТІННЮ (2004)</a:t>
            </a:r>
          </a:p>
          <a:p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ВОГОНЬ ДО ВОГНЮ (2004)</a:t>
            </a:r>
          </a:p>
          <a:p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СТРІЛИ ПІД СОНЦЕМ (2004)</a:t>
            </a:r>
          </a:p>
          <a:p>
            <a:endParaRPr lang="uk-UA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2015 РОЦІ ВИЙШЛА ПОВНА ВЕРСІЯ РОМАНУ— ДВОТОМНОЇ ВЕРСІЇ «СИНІ ВОДИ»</a:t>
            </a:r>
          </a:p>
          <a:p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КНЯЗЬ БРОДНИКІВ (2011)</a:t>
            </a:r>
          </a:p>
          <a:p>
            <a:r>
              <a:rPr lang="uk-UA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СТРІЛИ ВПРИТУЛ (2011)</a:t>
            </a:r>
          </a:p>
          <a:p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4887DD-1C69-4B62-AE0A-84E572FB4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091" y="4352192"/>
            <a:ext cx="3851031" cy="2505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767E69-F603-4CD7-8D55-B08213AE9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78" y="29753"/>
            <a:ext cx="4530968" cy="6828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90367E-0B0E-4846-9632-04D799E35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03" y="765294"/>
            <a:ext cx="1946129" cy="3053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6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297ED9C1-CCB4-493B-8579-6C376DA20B94}"/>
              </a:ext>
            </a:extLst>
          </p:cNvPr>
          <p:cNvSpPr/>
          <p:nvPr/>
        </p:nvSpPr>
        <p:spPr>
          <a:xfrm>
            <a:off x="3584332" y="221958"/>
            <a:ext cx="4387930" cy="1932157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«Сторожова </a:t>
            </a:r>
          </a:p>
          <a:p>
            <a:pPr algn="ct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застава»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A1B557-F33A-4D47-B912-7D677648B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146" y="2268649"/>
            <a:ext cx="4052115" cy="44926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BD666C-819F-47F7-B06D-72CF41F31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54" y="0"/>
            <a:ext cx="364115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26DDEE-2F2C-46EB-A0D2-D6AC47347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200" y="0"/>
            <a:ext cx="394074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0B69000-112B-4DBF-B819-6317CA10B145}"/>
              </a:ext>
            </a:extLst>
          </p:cNvPr>
          <p:cNvSpPr/>
          <p:nvPr/>
        </p:nvSpPr>
        <p:spPr>
          <a:xfrm>
            <a:off x="3584332" y="6391953"/>
            <a:ext cx="5081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https://www.youtube.com/watch?v=HhASPGXQUhY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16188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FC20D8-235C-4342-A326-AA24CD2C0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2" y="0"/>
            <a:ext cx="49434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4B8576-C1CE-49A4-A906-954E4B967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457" y="70338"/>
            <a:ext cx="6896173" cy="6822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31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482</Words>
  <Application>Microsoft Office PowerPoint</Application>
  <PresentationFormat>Широкий екран</PresentationFormat>
  <Paragraphs>68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Вчитель</dc:creator>
  <cp:lastModifiedBy>Вчитель</cp:lastModifiedBy>
  <cp:revision>5</cp:revision>
  <dcterms:created xsi:type="dcterms:W3CDTF">2022-04-07T08:14:08Z</dcterms:created>
  <dcterms:modified xsi:type="dcterms:W3CDTF">2022-04-14T06:31:04Z</dcterms:modified>
</cp:coreProperties>
</file>