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57" r:id="rId4"/>
    <p:sldId id="265" r:id="rId5"/>
    <p:sldId id="267" r:id="rId6"/>
    <p:sldId id="263" r:id="rId7"/>
    <p:sldId id="259" r:id="rId8"/>
    <p:sldId id="269" r:id="rId9"/>
    <p:sldId id="270" r:id="rId10"/>
    <p:sldId id="264" r:id="rId11"/>
    <p:sldId id="271" r:id="rId12"/>
    <p:sldId id="261" r:id="rId1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BDBB96-3111-4A7C-90CC-9DB9140F44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8D5944C-638E-4E44-82B9-345B8EDB33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4195DBC-BED2-4C1E-BEEA-FDE8359D0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00E95-994F-4FC8-8995-225521D6E69B}" type="datetimeFigureOut">
              <a:rPr lang="uk-UA" smtClean="0"/>
              <a:t>23.02.2022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7A70EA0-F1BF-4B85-8DA1-0FD13F1EC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64A7673-5914-4705-A4EB-A872567B0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431C-8548-4142-BCDF-489B4959CC2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5782282"/>
      </p:ext>
    </p:extLst>
  </p:cSld>
  <p:clrMapOvr>
    <a:masterClrMapping/>
  </p:clrMapOvr>
  <p:transition spd="med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75E43B-81E5-4E28-954C-0CE7EEF3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3E6C8BE-49B1-4164-81BB-A9AE165DB2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15466A8-0514-4DA8-8D02-0BFC544B8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00E95-994F-4FC8-8995-225521D6E69B}" type="datetimeFigureOut">
              <a:rPr lang="uk-UA" smtClean="0"/>
              <a:t>23.02.2022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3743E6-DA0F-49CC-83E0-8D0896973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0DC074-F50B-4C52-9B1E-16533A440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431C-8548-4142-BCDF-489B4959CC2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3268099"/>
      </p:ext>
    </p:extLst>
  </p:cSld>
  <p:clrMapOvr>
    <a:masterClrMapping/>
  </p:clrMapOvr>
  <p:transition spd="med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61795A0-B151-4EC2-B731-B7C0B33AF3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DB3A5D2-A94B-4000-9FAA-F5913C2F97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28B58E5-1087-425C-A127-B79525CED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00E95-994F-4FC8-8995-225521D6E69B}" type="datetimeFigureOut">
              <a:rPr lang="uk-UA" smtClean="0"/>
              <a:t>23.02.2022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FA92361-05EC-4781-B1A8-98AD09F0D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1FD678E-79B0-4C0F-BDB6-8256306D5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431C-8548-4142-BCDF-489B4959CC2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0660266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DD8C4E-7DC0-4752-A750-A69DB455E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E3845C1-3EB6-4B75-A306-76E5215D2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3774C20-0CE7-4827-811A-222B5C58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00E95-994F-4FC8-8995-225521D6E69B}" type="datetimeFigureOut">
              <a:rPr lang="uk-UA" smtClean="0"/>
              <a:t>23.02.2022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FF6A011-7BEB-4C20-9FFF-8D3A36F7F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46A8627-1188-4D42-A1A5-934F126E4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431C-8548-4142-BCDF-489B4959CC2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4858835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0AEA8-A7BC-4136-90E3-62CB9B551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AFA2948-2AB5-471D-B790-381067652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BCDE44B-716B-4CFF-86C1-AF9B2A00C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00E95-994F-4FC8-8995-225521D6E69B}" type="datetimeFigureOut">
              <a:rPr lang="uk-UA" smtClean="0"/>
              <a:t>23.02.2022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18F289E-0289-4F7C-A642-7F1FB9433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D3AEC4B-9EB8-4CB5-A209-1515FB274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431C-8548-4142-BCDF-489B4959CC2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7740567"/>
      </p:ext>
    </p:extLst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5D51C-DF87-4542-9A03-59C67E815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27000A0-BFED-441A-8C71-98B76D4685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4D2B5A1-443B-4163-8408-56AC6B14FE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7B4A3E8-CAD7-4DF1-8A5E-0C843DA67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00E95-994F-4FC8-8995-225521D6E69B}" type="datetimeFigureOut">
              <a:rPr lang="uk-UA" smtClean="0"/>
              <a:t>23.02.2022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CA50866-16F7-491A-9C85-0A0E576EF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8830A1D-5F2B-4E3C-94A4-38EF288C8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431C-8548-4142-BCDF-489B4959CC2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8959924"/>
      </p:ext>
    </p:extLst>
  </p:cSld>
  <p:clrMapOvr>
    <a:masterClrMapping/>
  </p:clrMapOvr>
  <p:transition spd="med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943FB6-0A21-4718-B6C0-4B2B0A35E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0D8AE94-9F98-414A-AA96-C66CBC348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4E8A760-2C23-4FB7-9157-56C597382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59D398E-2B6A-4178-BFAD-505E52E58C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B8D1452-E2CC-4191-8808-F1DA6FCFAC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433A4CA-D28D-4FE8-87B0-8DA3AFA75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00E95-994F-4FC8-8995-225521D6E69B}" type="datetimeFigureOut">
              <a:rPr lang="uk-UA" smtClean="0"/>
              <a:t>23.02.2022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FAC67FF-E3D9-4C21-BC7A-0C80EA43E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01D64D0-D26A-4C53-A043-CA3098E6C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431C-8548-4142-BCDF-489B4959CC2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75244036"/>
      </p:ext>
    </p:extLst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79470A-8D11-4546-A912-E10DD5F0E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8D2BF18-9FFE-4DAF-B2F6-5383A2C08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00E95-994F-4FC8-8995-225521D6E69B}" type="datetimeFigureOut">
              <a:rPr lang="uk-UA" smtClean="0"/>
              <a:t>23.02.2022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5438951-6DD0-43FE-8E9D-AF5A318F9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CE14242-F6DB-4F1D-86AD-2AA8C5BEA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431C-8548-4142-BCDF-489B4959CC2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1609"/>
      </p:ext>
    </p:extLst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CF8C2D6F-E3CA-4B08-B22F-2374F85F3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00E95-994F-4FC8-8995-225521D6E69B}" type="datetimeFigureOut">
              <a:rPr lang="uk-UA" smtClean="0"/>
              <a:t>23.02.2022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49828D1-B21A-434E-8BEB-B27A13644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D78688C-2331-4059-A7BA-F3F683F61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431C-8548-4142-BCDF-489B4959CC2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0591015"/>
      </p:ext>
    </p:extLst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289118-89BE-4473-992F-50A226612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CB15E1B-025C-4FE9-B5B6-1F6BD5C28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9E7B6FF-C67D-495D-966F-072725B222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5E7BF99-906B-4DFF-B073-312CAF478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00E95-994F-4FC8-8995-225521D6E69B}" type="datetimeFigureOut">
              <a:rPr lang="uk-UA" smtClean="0"/>
              <a:t>23.02.2022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23B7A69-DB6F-4DF5-BD6B-781FD44CF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91F79ED-D03E-4E05-8B19-ACD6FDDCF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431C-8548-4142-BCDF-489B4959CC2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4951238"/>
      </p:ext>
    </p:extLst>
  </p:cSld>
  <p:clrMapOvr>
    <a:masterClrMapping/>
  </p:clrMapOvr>
  <p:transition spd="med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96F857-29DD-42CD-8C34-1F9B51AE0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83725FC-75C1-44E5-A8A4-84CA66A91A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06E5313-D7A7-4B0D-8D02-69252F0B0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88209DC-3DC1-48CE-8AAA-C107FADA0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00E95-994F-4FC8-8995-225521D6E69B}" type="datetimeFigureOut">
              <a:rPr lang="uk-UA" smtClean="0"/>
              <a:t>23.02.2022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4D26F70-80E7-41FB-A75C-469B6E4EC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3A92782-18A8-4283-9909-A80EAF412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431C-8548-4142-BCDF-489B4959CC2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5700878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6053555-E346-4600-A5D8-40B66DCE9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C265CB7-6C68-481D-A14C-44C538BC9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B596F62-2DE2-4F56-A66E-DE863C9D82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00E95-994F-4FC8-8995-225521D6E69B}" type="datetimeFigureOut">
              <a:rPr lang="uk-UA" smtClean="0"/>
              <a:t>23.02.2022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DE6D44-A648-4AA0-A4EC-26ADB3EAC8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D0F9838-5F4C-42DE-97D9-375B400F1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1431C-8548-4142-BCDF-489B4959CC2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7172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4FEC25-096C-4B7B-8C97-26190EC4E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A4B1CFBD-16B2-4DF8-8177-4146B71A358B}"/>
              </a:ext>
            </a:extLst>
          </p:cNvPr>
          <p:cNvSpPr/>
          <p:nvPr/>
        </p:nvSpPr>
        <p:spPr>
          <a:xfrm>
            <a:off x="1201001" y="6380328"/>
            <a:ext cx="8911989" cy="47767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C99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Леся Українка</a:t>
            </a:r>
            <a:endParaRPr lang="uk-UA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CC99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C8861B4A-17A3-470F-B625-D6A2435F2F81}"/>
              </a:ext>
            </a:extLst>
          </p:cNvPr>
          <p:cNvSpPr/>
          <p:nvPr/>
        </p:nvSpPr>
        <p:spPr>
          <a:xfrm>
            <a:off x="1201001" y="163773"/>
            <a:ext cx="10438401" cy="6981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uk-UA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C9900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Чарівна  Мавка української поезії</a:t>
            </a:r>
          </a:p>
        </p:txBody>
      </p:sp>
    </p:spTree>
    <p:extLst>
      <p:ext uri="{BB962C8B-B14F-4D97-AF65-F5344CB8AC3E}">
        <p14:creationId xmlns:p14="http://schemas.microsoft.com/office/powerpoint/2010/main" val="3635767157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B28D87-61A4-4652-AFE5-A0BDD0BBF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69" y="62524"/>
            <a:ext cx="4056185" cy="6795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C2C640-F10D-409E-8B11-25E08D3FC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8584" y="0"/>
            <a:ext cx="417341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42EBCE-E4E2-4A61-984B-896ECABDB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4681" y="0"/>
            <a:ext cx="384516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416701-BA82-4066-80F8-05260DE68AD9}"/>
              </a:ext>
            </a:extLst>
          </p:cNvPr>
          <p:cNvSpPr txBox="1"/>
          <p:nvPr/>
        </p:nvSpPr>
        <p:spPr>
          <a:xfrm>
            <a:off x="2868246" y="31262"/>
            <a:ext cx="6877539" cy="837769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uk-UA" sz="2000" b="1" i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Малюнки до твору «Лісова пісня»</a:t>
            </a:r>
          </a:p>
        </p:txBody>
      </p:sp>
    </p:spTree>
    <p:extLst>
      <p:ext uri="{BB962C8B-B14F-4D97-AF65-F5344CB8AC3E}">
        <p14:creationId xmlns:p14="http://schemas.microsoft.com/office/powerpoint/2010/main" val="1956933564"/>
      </p:ext>
    </p:extLst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148A7D-DB5C-4084-958E-85A43E2E8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077" y="0"/>
            <a:ext cx="554892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506033-3047-4509-9B7E-76F4B7837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16" y="405122"/>
            <a:ext cx="6175783" cy="60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15854"/>
      </p:ext>
    </p:extLst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A159602-2008-4A41-BCFB-1DB6EC154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0" y="-3"/>
            <a:ext cx="2988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3C692A-31D8-45A7-8EBA-8DA04CCBF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500" y="-3"/>
            <a:ext cx="2988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E2293A-FECD-4393-90F1-2C7173DB2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6000" y="0"/>
            <a:ext cx="2988000" cy="6857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463F5E-1981-41EA-B612-5BCADC69B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4000" y="0"/>
            <a:ext cx="2988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3553427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E3EF31-8394-4CBA-8157-7C42243B7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522" y="109182"/>
            <a:ext cx="7756477" cy="6748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A610CC-85C1-454C-92CE-9017BACE5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591"/>
            <a:ext cx="436854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A918E2-ABD2-4EF3-883A-B52751D8D2DF}"/>
              </a:ext>
            </a:extLst>
          </p:cNvPr>
          <p:cNvSpPr txBox="1"/>
          <p:nvPr/>
        </p:nvSpPr>
        <p:spPr>
          <a:xfrm>
            <a:off x="4246727" y="109181"/>
            <a:ext cx="4774443" cy="54591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uk-UA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ДЛЯ ВАС, МАЛЕЧА!</a:t>
            </a:r>
          </a:p>
        </p:txBody>
      </p:sp>
    </p:spTree>
    <p:extLst>
      <p:ext uri="{BB962C8B-B14F-4D97-AF65-F5344CB8AC3E}">
        <p14:creationId xmlns:p14="http://schemas.microsoft.com/office/powerpoint/2010/main" val="948840488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B036FD-3762-4F1D-B730-368B19EF9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672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DB94D3-1CEE-4709-B791-792A753E0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0"/>
            <a:ext cx="42672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3676F3-D375-421D-88CE-56B80954F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7021" y="0"/>
            <a:ext cx="378497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0235860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9BF38F-8DD9-444D-A178-57C164663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594" y="0"/>
            <a:ext cx="636440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338D0CF3-FB39-4226-81AC-2EA310C85AFD}"/>
              </a:ext>
            </a:extLst>
          </p:cNvPr>
          <p:cNvSpPr/>
          <p:nvPr/>
        </p:nvSpPr>
        <p:spPr>
          <a:xfrm>
            <a:off x="8401539" y="25360"/>
            <a:ext cx="3296868" cy="6555641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ru-RU" sz="2000" b="1" i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«НА ЗЕЛЕНОМУ ГОРБОЧКУ…»</a:t>
            </a: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ЗЕЛЕНОМУ ГОРБОЧКУ,</a:t>
            </a: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ВИШНЕВОМУ САДОЧКУ,</a:t>
            </a: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ПРИТУЛИЛАСЯ ХАТИНКА,</a:t>
            </a: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 МАЛЕНЬКАЯ ДИТИНКА</a:t>
            </a: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СТИХА ВИЙШЛА ВИГЛЯДАТИ,</a:t>
            </a: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 НЕ ВИЙДЕ ЇЇ МАТИ.</a:t>
            </a: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ДО БІЛОЇ ХАТИНКИ,</a:t>
            </a: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НЕМОВ МАТИ ДО ДИТИНКИ,</a:t>
            </a: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ВИЙШЛО СОНЦЕ, ЗАСВІТИЛО</a:t>
            </a: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ХАТИНКУ ЗВЕСЕЛИЛО.</a:t>
            </a: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[1885]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4D34B5-FA35-41B3-85D5-2D0592546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360"/>
            <a:ext cx="5827594" cy="6832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9010DEB5-426E-4A4E-AB89-7678FAC35701}"/>
              </a:ext>
            </a:extLst>
          </p:cNvPr>
          <p:cNvSpPr/>
          <p:nvPr/>
        </p:nvSpPr>
        <p:spPr>
          <a:xfrm>
            <a:off x="878004" y="168534"/>
            <a:ext cx="4272333" cy="6247864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uk-UA" sz="2000" b="1" i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ВЖЕ СОНЕЧКО В МОРЕ СІДА</a:t>
            </a:r>
          </a:p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ВЖЕ СОНЕЧКО В МОРЕ СІДА;</a:t>
            </a:r>
          </a:p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ТИХОМУ МОРІ ТЕМНІЄ;</a:t>
            </a:r>
          </a:p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ПРОЗОРА, ГЛИБОКА ВОДА,</a:t>
            </a:r>
          </a:p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НЕМОВ ОКСАМИТ, ЗЕЛЕНІЄ.</a:t>
            </a:r>
          </a:p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ХВИЛЯХ ЗЕЛЕНИХ ТРЕМТЯТЬ</a:t>
            </a:r>
          </a:p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ЧЕРВОНІЇ ІСКРИ БЛИСКУЧІ</a:t>
            </a:r>
          </a:p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ЯСНИМ ОГНЕМ МИГОТЯТЬ,</a:t>
            </a:r>
          </a:p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 БЛИСКАВКА З ТЕМНОЇ ТУЧІ.</a:t>
            </a:r>
          </a:p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ДЕ КОРАБЕЛЬ ВАШ ПРОБІГ,</a:t>
            </a:r>
          </a:p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ДОРОГА ТАМ ДОВГА Й ШИРОКА</a:t>
            </a:r>
          </a:p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БІЛІЄ, ЯК МАРМУР, ЯК СНІГ,</a:t>
            </a:r>
          </a:p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ЛЕДВЕ ПРИМІТНЕ ДЛЯ ОКА.</a:t>
            </a:r>
          </a:p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РОЖЕВІЄ ПІНИСТИЙ КРАЙ;</a:t>
            </a:r>
          </a:p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 ІСКРА ЗАБЛИСНЕ, ТО ЗГАСНЕ…</a:t>
            </a:r>
          </a:p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ОСЬ ПРОМІНЬ ОСТАТНІЙ! ПРОЩАЙ,</a:t>
            </a:r>
          </a:p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ВЕСЕЛЕЄ СОНЕЧКО ЯСНЕ!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587855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9F5771-0A99-4F77-BA55-0CBC3ED88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5894" y="0"/>
            <a:ext cx="400241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D1ACED0F-7577-4813-BD81-DEA46781F4D3}"/>
              </a:ext>
            </a:extLst>
          </p:cNvPr>
          <p:cNvSpPr/>
          <p:nvPr/>
        </p:nvSpPr>
        <p:spPr>
          <a:xfrm>
            <a:off x="4773245" y="0"/>
            <a:ext cx="561018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000" b="1" i="1" u="sng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uk-UA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ПОБЛИСКУЮТЬ ЧЕРЕШЕНЬКИ</a:t>
            </a:r>
          </a:p>
          <a:p>
            <a:r>
              <a:rPr lang="uk-UA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ЛИСТІ ЗЕЛЕНЕНЬКІМ,</a:t>
            </a:r>
          </a:p>
          <a:p>
            <a:r>
              <a:rPr lang="uk-UA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ЧЕРЕШЕНЬКИ ВАБЛЯТЬ ОЧІ</a:t>
            </a:r>
          </a:p>
          <a:p>
            <a:r>
              <a:rPr lang="uk-UA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ДІТОЧКАМ МАЛЕНЬКИМ.</a:t>
            </a:r>
          </a:p>
          <a:p>
            <a:r>
              <a:rPr lang="uk-UA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ДІВЧАТОЧКО Й ХЛОП'ЯТОЧКО</a:t>
            </a:r>
          </a:p>
          <a:p>
            <a:r>
              <a:rPr lang="uk-UA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 ДЕРЕВЦЕМ СКАЧУТЬ,</a:t>
            </a:r>
          </a:p>
          <a:p>
            <a:r>
              <a:rPr lang="uk-UA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ПРОСТЯГАЮТЬ РУЧЕНЯТА</a:t>
            </a:r>
          </a:p>
          <a:p>
            <a:r>
              <a:rPr lang="uk-UA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МАЛО НЕ ПЛАЧУТЬ:</a:t>
            </a:r>
          </a:p>
          <a:p>
            <a:r>
              <a:rPr lang="uk-UA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РАДІ Б ВИШНЮ З'ЇСТИ,</a:t>
            </a:r>
          </a:p>
          <a:p>
            <a:r>
              <a:rPr lang="uk-UA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ВИСОКО ЛІЗТИ,</a:t>
            </a:r>
          </a:p>
          <a:p>
            <a:r>
              <a:rPr lang="uk-UA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ОЙ РАДІ Б ЗІРВАТИ,</a:t>
            </a:r>
          </a:p>
          <a:p>
            <a:r>
              <a:rPr lang="uk-UA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ГОДІ ДІСТАТИ!</a:t>
            </a:r>
          </a:p>
          <a:p>
            <a:r>
              <a:rPr lang="uk-UA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«ОЙ ВИШЕНЬКИ-ЧЕРЕШЕНЬКИ,</a:t>
            </a:r>
          </a:p>
          <a:p>
            <a:r>
              <a:rPr lang="uk-UA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ЧЕРВОНІЇ, СПІЛІ,</a:t>
            </a:r>
          </a:p>
          <a:p>
            <a:r>
              <a:rPr lang="uk-UA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ЧОГО Ж БО ВИ ТАК ВИСОКО</a:t>
            </a:r>
          </a:p>
          <a:p>
            <a:r>
              <a:rPr lang="uk-UA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ВИРОСЛИ НА ГІЛЛІ!»</a:t>
            </a:r>
          </a:p>
          <a:p>
            <a:r>
              <a:rPr lang="uk-UA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«ОЙ ТОГО МИ ТАК ВИСОКО</a:t>
            </a:r>
          </a:p>
          <a:p>
            <a:r>
              <a:rPr lang="uk-UA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ВИРОСЛИ НА ГІЛЛІ,—</a:t>
            </a:r>
          </a:p>
          <a:p>
            <a:r>
              <a:rPr lang="uk-UA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ЯКБИ ЗРОСЛИ НИЗЕСЕНЬКО,</a:t>
            </a:r>
          </a:p>
          <a:p>
            <a:r>
              <a:rPr lang="uk-UA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 ТО Ж БИ ДОСПІЛИ?»</a:t>
            </a: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3E358ADB-1989-4D07-AF21-C11159543CF2}"/>
              </a:ext>
            </a:extLst>
          </p:cNvPr>
          <p:cNvSpPr/>
          <p:nvPr/>
        </p:nvSpPr>
        <p:spPr>
          <a:xfrm>
            <a:off x="8933898" y="2469846"/>
            <a:ext cx="304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801ADD-E169-4367-BC27-EB5944274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0" y="0"/>
            <a:ext cx="4440907" cy="6942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90D74F0A-8F88-4B73-BCEF-D66A39450295}"/>
              </a:ext>
            </a:extLst>
          </p:cNvPr>
          <p:cNvSpPr/>
          <p:nvPr/>
        </p:nvSpPr>
        <p:spPr>
          <a:xfrm>
            <a:off x="329403" y="3487003"/>
            <a:ext cx="4440907" cy="3170099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ru-RU" sz="2000" b="1" i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СТОЯЛА Я І СЛУХАЛА ВЕСНУ</a:t>
            </a: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СТОЯЛА Я І СЛУХАЛА ВЕСНУ,</a:t>
            </a: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ВЕСНА МЕНІ БАГАТО ГОВОРИЛА,</a:t>
            </a: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СПІВАЛА ПІСНЮ ДЗВІНКУ, ГОЛОСНУ</a:t>
            </a: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 ЗНОВ ТАЄМНО-ТИХО ШЕПОТІЛА.</a:t>
            </a:r>
          </a:p>
          <a:p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ВОНА МЕНІ СПІВАЛА ПРО ЛЮБОВ,</a:t>
            </a: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МОЛОДОЩІ, РАДОЩІ, НАДІЇ,</a:t>
            </a: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ВОНА МЕНІ ПЕРЕСПІВАЛА ЗНОВ</a:t>
            </a: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ТЕ, ЩО ДАВНО МЕНІ СПІВАЛИ МРІЇ</a:t>
            </a:r>
            <a:endParaRPr lang="uk-UA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A12D1E9E-EAAE-4C47-8797-3D4420607013}"/>
              </a:ext>
            </a:extLst>
          </p:cNvPr>
          <p:cNvSpPr/>
          <p:nvPr/>
        </p:nvSpPr>
        <p:spPr>
          <a:xfrm>
            <a:off x="9614429" y="117693"/>
            <a:ext cx="1467068" cy="400110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uk-UA" sz="2000" b="1" i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ВИШЕНЬКИ</a:t>
            </a:r>
          </a:p>
        </p:txBody>
      </p:sp>
    </p:spTree>
    <p:extLst>
      <p:ext uri="{BB962C8B-B14F-4D97-AF65-F5344CB8AC3E}">
        <p14:creationId xmlns:p14="http://schemas.microsoft.com/office/powerpoint/2010/main" val="3557876149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4DDE6C0-8534-414A-A5C4-4CA9AA5E4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2031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839B0F-115F-478F-B2AD-51E0873F4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319" y="3413"/>
            <a:ext cx="379095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A8F7F8-5CD9-4BCD-A28E-11AD62920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6269" y="-1"/>
            <a:ext cx="4563186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0649607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B2B0AC-2ACD-490A-96BB-6E89BCA41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32634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457B1B-EA49-4D9E-941A-5C5E8B86B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341" y="0"/>
            <a:ext cx="401699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201B40-5933-47BD-8DB1-FCF18BCB0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7021" y="0"/>
            <a:ext cx="378497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2237683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E57FE1-B18B-4ADA-A4E3-A47E99337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063" y="0"/>
            <a:ext cx="575993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53EDA7D3-4952-40BB-8D65-A28373E994C1}"/>
              </a:ext>
            </a:extLst>
          </p:cNvPr>
          <p:cNvSpPr/>
          <p:nvPr/>
        </p:nvSpPr>
        <p:spPr>
          <a:xfrm>
            <a:off x="3048000" y="102834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/>
              <a:t> </a:t>
            </a:r>
            <a:endParaRPr lang="uk-UA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215AC0D9-87E6-47EC-941C-3067C33ACCA8}"/>
              </a:ext>
            </a:extLst>
          </p:cNvPr>
          <p:cNvSpPr/>
          <p:nvPr/>
        </p:nvSpPr>
        <p:spPr>
          <a:xfrm>
            <a:off x="268872" y="117693"/>
            <a:ext cx="535269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ХОТІЛА Б Я ТЕБЕ, МОВ ПЛЮЩ, ОБНЯТИ</a:t>
            </a:r>
          </a:p>
          <a:p>
            <a:r>
              <a:rPr lang="uk-UA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ХОТІЛА Б Я ТЕБЕ, МОВ ПЛЮЩ, ОБНЯТИ,</a:t>
            </a:r>
          </a:p>
          <a:p>
            <a:r>
              <a:rPr lang="uk-UA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ТАК МІЦНО, ЩІЛЬНО, І ЗАКРИТЬ ОД СВІТА,</a:t>
            </a:r>
          </a:p>
          <a:p>
            <a:r>
              <a:rPr lang="uk-UA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Я НЕ БОЮСЬ ТОБІ ЖИТТЯ ОДНЯТИ,</a:t>
            </a:r>
          </a:p>
          <a:p>
            <a:r>
              <a:rPr lang="uk-UA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ТИ БУДЕШ, МОВ РУЇНА, ЛИСТОМ ВКРИТА.</a:t>
            </a:r>
          </a:p>
          <a:p>
            <a:r>
              <a:rPr lang="uk-UA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ПЛЮЩ ЇЙ ДАЄ ЖИТТЯ, ВІН ОБІЙМАЄ,</a:t>
            </a:r>
          </a:p>
          <a:p>
            <a:r>
              <a:rPr lang="uk-UA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БОРОНИТЬ ВІД НЕГОДИ СТІНУ ГОЛУ,</a:t>
            </a:r>
          </a:p>
          <a:p>
            <a:r>
              <a:rPr lang="uk-UA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АЛЕ Й РУЇНА СТАЛО ТАК ТРИМАЄ</a:t>
            </a:r>
          </a:p>
          <a:p>
            <a:r>
              <a:rPr lang="uk-UA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ТОВАРИША, АБИ НЕ ВПАВ ДОДОЛУ.</a:t>
            </a:r>
          </a:p>
          <a:p>
            <a:r>
              <a:rPr lang="uk-UA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ЇМ ДОБРЕ ТАК УДВОХ, – ЯК НАМ З ТОБОЮ, –</a:t>
            </a:r>
          </a:p>
          <a:p>
            <a:r>
              <a:rPr lang="uk-UA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 ПРИЙДЕ ЧАС РОЗСИПАТИСЬ РУЇНІ, –</a:t>
            </a:r>
          </a:p>
          <a:p>
            <a:r>
              <a:rPr lang="uk-UA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НЕХАЙ ВОНА ПЛЮЩА СХОВАЄ ПІД СОБОЮ.</a:t>
            </a:r>
          </a:p>
          <a:p>
            <a:r>
              <a:rPr lang="uk-UA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НАВІЩО ЗДАВСЯ ПЛЮЩ У САМОТИНІ?</a:t>
            </a:r>
          </a:p>
          <a:p>
            <a:r>
              <a:rPr lang="uk-UA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ХІБА НА ТЕ, АБИ ВАЛЯТИСЬ ДОЛІ</a:t>
            </a:r>
          </a:p>
          <a:p>
            <a:r>
              <a:rPr lang="uk-UA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ПОРАНЕНИМ, ПОШАРПАНИМ, БЕЗ СИЛИ</a:t>
            </a:r>
          </a:p>
          <a:p>
            <a:r>
              <a:rPr lang="uk-UA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ЧИ З РОЗПАЧУ ПОВИТИСЬ НА ТОПОЛІ</a:t>
            </a:r>
          </a:p>
          <a:p>
            <a:r>
              <a:rPr lang="uk-UA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І СТАТИСЯ ДЛЯ НЕЇ ГІРШ МОГИЛИ?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62202634"/>
      </p:ext>
    </p:extLst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9F22F08B-866F-4859-A379-6F8148262E7A}"/>
              </a:ext>
            </a:extLst>
          </p:cNvPr>
          <p:cNvSpPr/>
          <p:nvPr/>
        </p:nvSpPr>
        <p:spPr>
          <a:xfrm>
            <a:off x="192176" y="0"/>
            <a:ext cx="4107977" cy="6740307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uk-UA" b="1" i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ЛІСОВА ПІСНЯ (УРИВОК)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..Я НЕ КОХАЛА? НІ, ТО ТИ ЗАБУЛА,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ЯКЕ ПОВИННО БУТЬ КОХАННЯ СПРАВЖНЄ!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КОХАННЯ – ЯК ВОДА – ПЛАВКЕ ТА БИСТРЕ,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РВЕ, ГРАЄ, ПЕСТИТЬ, ЗАТЯГАЄ Й ТОПИТЬ.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 ПАЛ – ВОНО КИПИТЬ, А СТРІНЕ ХОЛОД –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СТАЄ, МОВ КАМІНЬ. ОТ МОЄ КОХАННЯ!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ТЕ ТВОЄ – СОЛОМ’ЯНОГО ДУХУ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ДИТИНА КВОЛА. ХИЛИТЬСЯ ОД ВІТРУ,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 НОГИ СТЕЛИТЬСЯ. ЗОСТРІНЕ ІСКРУ,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ЗГОРИТЬ, НЕ БОРЮЧИСЬ, А ПОТІМ З НЬОГО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ЛИШИТЬСЯ ЧОРНИЙ ЗГАР ТА СИВИЙ ПОПІЛ.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 Ж ЙОГО ЗНЕВАЖАТЬ, ЯК ПОКИДЬКУ,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ВОНО ЛЕЖИТЬ І КИСНЕ, ЯК СОЛОМА,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ВОДІ ХОЛОДНІЙ МАРНОЇ ДОСАДИ,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 ПІЗНИМИ ДОЩАМИ КАЯТТЯ…</a:t>
            </a:r>
          </a:p>
          <a:p>
            <a:endParaRPr lang="uk-UA" dirty="0"/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E020F243-DFDA-400B-8E9F-03B4BACDEF0A}"/>
              </a:ext>
            </a:extLst>
          </p:cNvPr>
          <p:cNvSpPr/>
          <p:nvPr/>
        </p:nvSpPr>
        <p:spPr>
          <a:xfrm>
            <a:off x="4300153" y="138499"/>
            <a:ext cx="417563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 ДИВЛЮСЬ ГЛИБОКО В ЛЮБІ ОЧІ,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ДУШІ ЦВІТУТЬ ЯКІСЬ КВІТКИ УРОЧІ,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ДУШІ КВІТКИ І ЗОРІ ЗОЛОТІЇ,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НА УСТАХ СЛОВА, АЛЕ НЕ ТІЇ,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УСЕ НЕ ТІ, ЩО МРІЮТЬСЯ МЕНІ,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 ВНОЧІ ЛЕЖУ Я У ПІВСНІ.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ЛИБОНЬ, ТИХ СЛІВ НЕМАЄ В ЖОДНІЙ МОВІ,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ЦІЛИЙ СВІТ ЖИВЕ У КОЖНІМ СЛОВА,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ПЛАЧУ Я Й СМІЮСЬ, ТРЕМЧУ І МЛІЮ,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ВГОЛОС СЛІВ ТИХ ВИМОВИТЬ НЕ ВМІЮ…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ЯКБИ МЕНІ ДОСТАТИ СТРУН ЖИВИХ,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ЯКБИ ТОЙ ХИСТ МЕНІ, ЩОБ ГРАТЬ НА НИХ,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ПОТУЖНУ ПІСНЮ Я Б НА СТРУНАХ ГРАЛА,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НЕХАЙ БИ СКАРБИ ВСІ ВОНА ЗІБРАЛА,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ТІ СКАРБИ, ЩО ЛЕЖАТЬ В ДУШІ НА ДНІ,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ТІ СКАРБИ, ЩО Й ДЛЯ МЕНЕ ТАЄМНІ,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МРІЄТЬСЯ, ЩО ТАК ВОНИ КОШТОВНІ,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ТІ СЛОВА, ЩО ВГОЛОС НЕВИМОВНІ.</a:t>
            </a:r>
          </a:p>
          <a:p>
            <a:endParaRPr lang="uk-UA" dirty="0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2A5493EC-DFCC-4128-AB92-E0AACADB7D58}"/>
              </a:ext>
            </a:extLst>
          </p:cNvPr>
          <p:cNvSpPr/>
          <p:nvPr/>
        </p:nvSpPr>
        <p:spPr>
          <a:xfrm>
            <a:off x="8510255" y="138499"/>
            <a:ext cx="333005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ЯКБИ Я ВСІМИ БАРВАМИ ВЛАДАЛА,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 Я Б НА БАРВУ </a:t>
            </a:r>
            <a:r>
              <a:rPr lang="uk-U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БАРВУ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НАКЛАДАЛА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МАЛЮВАЛА Б ЩИРИМ САМОЦВІТОМ,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ОТАК, ЯК СОНЕЧКО ПРЕЧИСТЕ ЛІТОМ,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ДОМОВИЛИ Б ПРОРОЧИСТІЇ РУКИ,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ЧОГО ДОМОВИТЬ НЕ ЗДОЛАЛИ ГУКИ.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ЗНАВ БИ ТИ, ЩО Є В ДУШІ МОЇЙ…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ОХ, БАРВ, І СТРУН, І СЛІВ БРАКУЄ ЇЙ…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ТЕ, ЩО В НІЙ ЦВІТЕ ВЕСНОЮ ТАЄМНОЮ,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ЛИБОНЬ, УМРЕ, ЗАГИНЕ ВРАЗ ЗО МНОЮ.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9C3570-D1BF-4E1A-9EF7-5724F712F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5385"/>
            <a:ext cx="4107977" cy="184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7FDD13-4206-4061-8F78-BABF36206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408246"/>
            <a:ext cx="2382349" cy="1408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3047834"/>
      </p:ext>
    </p:extLst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771</Words>
  <Application>Microsoft Office PowerPoint</Application>
  <PresentationFormat>Широкий екран</PresentationFormat>
  <Paragraphs>128</Paragraphs>
  <Slides>12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Вчитель</dc:creator>
  <cp:lastModifiedBy>Вчитель</cp:lastModifiedBy>
  <cp:revision>3</cp:revision>
  <dcterms:created xsi:type="dcterms:W3CDTF">2022-02-21T11:56:02Z</dcterms:created>
  <dcterms:modified xsi:type="dcterms:W3CDTF">2022-02-23T13:24:34Z</dcterms:modified>
</cp:coreProperties>
</file>