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1" r:id="rId5"/>
    <p:sldId id="262" r:id="rId6"/>
    <p:sldId id="263" r:id="rId7"/>
    <p:sldId id="258" r:id="rId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54" d="100"/>
          <a:sy n="54" d="100"/>
        </p:scale>
        <p:origin x="163"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76A13E-1734-4874-9107-F16C52589A0C}"/>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BDD79802-16CF-4787-8D08-0A8E36043D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490B2512-A88A-44A6-B21E-1C079D1F884D}"/>
              </a:ext>
            </a:extLst>
          </p:cNvPr>
          <p:cNvSpPr>
            <a:spLocks noGrp="1"/>
          </p:cNvSpPr>
          <p:nvPr>
            <p:ph type="dt" sz="half" idx="10"/>
          </p:nvPr>
        </p:nvSpPr>
        <p:spPr/>
        <p:txBody>
          <a:bodyPr/>
          <a:lstStyle/>
          <a:p>
            <a:fld id="{D7358A81-1CCE-4063-93F7-140027F90B3F}" type="datetimeFigureOut">
              <a:rPr lang="uk-UA" smtClean="0"/>
              <a:t>21.02.2022</a:t>
            </a:fld>
            <a:endParaRPr lang="uk-UA"/>
          </a:p>
        </p:txBody>
      </p:sp>
      <p:sp>
        <p:nvSpPr>
          <p:cNvPr id="5" name="Місце для нижнього колонтитула 4">
            <a:extLst>
              <a:ext uri="{FF2B5EF4-FFF2-40B4-BE49-F238E27FC236}">
                <a16:creationId xmlns:a16="http://schemas.microsoft.com/office/drawing/2014/main" id="{3252AE4E-F75A-44A6-A848-9385C3ABFC3C}"/>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1E03A3CA-46E1-45BB-8C55-47C5685B26AB}"/>
              </a:ext>
            </a:extLst>
          </p:cNvPr>
          <p:cNvSpPr>
            <a:spLocks noGrp="1"/>
          </p:cNvSpPr>
          <p:nvPr>
            <p:ph type="sldNum" sz="quarter" idx="12"/>
          </p:nvPr>
        </p:nvSpPr>
        <p:spPr/>
        <p:txBody>
          <a:bodyPr/>
          <a:lstStyle/>
          <a:p>
            <a:fld id="{3641CB0A-A6B1-4F84-80F8-6CCC801C6AF2}" type="slidenum">
              <a:rPr lang="uk-UA" smtClean="0"/>
              <a:t>‹№›</a:t>
            </a:fld>
            <a:endParaRPr lang="uk-UA"/>
          </a:p>
        </p:txBody>
      </p:sp>
    </p:spTree>
    <p:extLst>
      <p:ext uri="{BB962C8B-B14F-4D97-AF65-F5344CB8AC3E}">
        <p14:creationId xmlns:p14="http://schemas.microsoft.com/office/powerpoint/2010/main" val="3139971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EBB674-EFC0-4322-96E7-1EBFFA36AAC4}"/>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CD1121E1-FD13-422E-B529-02A7D7CB4EDB}"/>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3C2C0B5B-F31C-4FBF-92E8-FBD5140B392A}"/>
              </a:ext>
            </a:extLst>
          </p:cNvPr>
          <p:cNvSpPr>
            <a:spLocks noGrp="1"/>
          </p:cNvSpPr>
          <p:nvPr>
            <p:ph type="dt" sz="half" idx="10"/>
          </p:nvPr>
        </p:nvSpPr>
        <p:spPr/>
        <p:txBody>
          <a:bodyPr/>
          <a:lstStyle/>
          <a:p>
            <a:fld id="{D7358A81-1CCE-4063-93F7-140027F90B3F}" type="datetimeFigureOut">
              <a:rPr lang="uk-UA" smtClean="0"/>
              <a:t>21.02.2022</a:t>
            </a:fld>
            <a:endParaRPr lang="uk-UA"/>
          </a:p>
        </p:txBody>
      </p:sp>
      <p:sp>
        <p:nvSpPr>
          <p:cNvPr id="5" name="Місце для нижнього колонтитула 4">
            <a:extLst>
              <a:ext uri="{FF2B5EF4-FFF2-40B4-BE49-F238E27FC236}">
                <a16:creationId xmlns:a16="http://schemas.microsoft.com/office/drawing/2014/main" id="{7D43CEA2-CD8F-45B3-A795-FB96946DE1D0}"/>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91A9B389-C013-4EAA-BAF0-1868F7FFEEC8}"/>
              </a:ext>
            </a:extLst>
          </p:cNvPr>
          <p:cNvSpPr>
            <a:spLocks noGrp="1"/>
          </p:cNvSpPr>
          <p:nvPr>
            <p:ph type="sldNum" sz="quarter" idx="12"/>
          </p:nvPr>
        </p:nvSpPr>
        <p:spPr/>
        <p:txBody>
          <a:bodyPr/>
          <a:lstStyle/>
          <a:p>
            <a:fld id="{3641CB0A-A6B1-4F84-80F8-6CCC801C6AF2}" type="slidenum">
              <a:rPr lang="uk-UA" smtClean="0"/>
              <a:t>‹№›</a:t>
            </a:fld>
            <a:endParaRPr lang="uk-UA"/>
          </a:p>
        </p:txBody>
      </p:sp>
    </p:spTree>
    <p:extLst>
      <p:ext uri="{BB962C8B-B14F-4D97-AF65-F5344CB8AC3E}">
        <p14:creationId xmlns:p14="http://schemas.microsoft.com/office/powerpoint/2010/main" val="3480529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6DEB5F12-B718-4FB5-9424-ABF65601EB6E}"/>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B425C724-C296-48BF-9600-892E158EC959}"/>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B93CAFA2-C020-41E1-A383-7569E733E9D5}"/>
              </a:ext>
            </a:extLst>
          </p:cNvPr>
          <p:cNvSpPr>
            <a:spLocks noGrp="1"/>
          </p:cNvSpPr>
          <p:nvPr>
            <p:ph type="dt" sz="half" idx="10"/>
          </p:nvPr>
        </p:nvSpPr>
        <p:spPr/>
        <p:txBody>
          <a:bodyPr/>
          <a:lstStyle/>
          <a:p>
            <a:fld id="{D7358A81-1CCE-4063-93F7-140027F90B3F}" type="datetimeFigureOut">
              <a:rPr lang="uk-UA" smtClean="0"/>
              <a:t>21.02.2022</a:t>
            </a:fld>
            <a:endParaRPr lang="uk-UA"/>
          </a:p>
        </p:txBody>
      </p:sp>
      <p:sp>
        <p:nvSpPr>
          <p:cNvPr id="5" name="Місце для нижнього колонтитула 4">
            <a:extLst>
              <a:ext uri="{FF2B5EF4-FFF2-40B4-BE49-F238E27FC236}">
                <a16:creationId xmlns:a16="http://schemas.microsoft.com/office/drawing/2014/main" id="{74135B18-4975-41DD-9558-7B67285ED341}"/>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6CDB857D-2448-4936-83B9-DE8A680A9656}"/>
              </a:ext>
            </a:extLst>
          </p:cNvPr>
          <p:cNvSpPr>
            <a:spLocks noGrp="1"/>
          </p:cNvSpPr>
          <p:nvPr>
            <p:ph type="sldNum" sz="quarter" idx="12"/>
          </p:nvPr>
        </p:nvSpPr>
        <p:spPr/>
        <p:txBody>
          <a:bodyPr/>
          <a:lstStyle/>
          <a:p>
            <a:fld id="{3641CB0A-A6B1-4F84-80F8-6CCC801C6AF2}" type="slidenum">
              <a:rPr lang="uk-UA" smtClean="0"/>
              <a:t>‹№›</a:t>
            </a:fld>
            <a:endParaRPr lang="uk-UA"/>
          </a:p>
        </p:txBody>
      </p:sp>
    </p:spTree>
    <p:extLst>
      <p:ext uri="{BB962C8B-B14F-4D97-AF65-F5344CB8AC3E}">
        <p14:creationId xmlns:p14="http://schemas.microsoft.com/office/powerpoint/2010/main" val="1252718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117A65-5764-4204-9585-E508EC00D630}"/>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B34AB1DC-88F6-41ED-B96A-A1FA20EA677F}"/>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30435F01-C17F-4DA4-8F04-6C8562B0D7B2}"/>
              </a:ext>
            </a:extLst>
          </p:cNvPr>
          <p:cNvSpPr>
            <a:spLocks noGrp="1"/>
          </p:cNvSpPr>
          <p:nvPr>
            <p:ph type="dt" sz="half" idx="10"/>
          </p:nvPr>
        </p:nvSpPr>
        <p:spPr/>
        <p:txBody>
          <a:bodyPr/>
          <a:lstStyle/>
          <a:p>
            <a:fld id="{D7358A81-1CCE-4063-93F7-140027F90B3F}" type="datetimeFigureOut">
              <a:rPr lang="uk-UA" smtClean="0"/>
              <a:t>21.02.2022</a:t>
            </a:fld>
            <a:endParaRPr lang="uk-UA"/>
          </a:p>
        </p:txBody>
      </p:sp>
      <p:sp>
        <p:nvSpPr>
          <p:cNvPr id="5" name="Місце для нижнього колонтитула 4">
            <a:extLst>
              <a:ext uri="{FF2B5EF4-FFF2-40B4-BE49-F238E27FC236}">
                <a16:creationId xmlns:a16="http://schemas.microsoft.com/office/drawing/2014/main" id="{7053135E-C2F4-471B-8479-636DB89AFE58}"/>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3C352E26-D0B2-455F-B56C-79F11AC03880}"/>
              </a:ext>
            </a:extLst>
          </p:cNvPr>
          <p:cNvSpPr>
            <a:spLocks noGrp="1"/>
          </p:cNvSpPr>
          <p:nvPr>
            <p:ph type="sldNum" sz="quarter" idx="12"/>
          </p:nvPr>
        </p:nvSpPr>
        <p:spPr/>
        <p:txBody>
          <a:bodyPr/>
          <a:lstStyle/>
          <a:p>
            <a:fld id="{3641CB0A-A6B1-4F84-80F8-6CCC801C6AF2}" type="slidenum">
              <a:rPr lang="uk-UA" smtClean="0"/>
              <a:t>‹№›</a:t>
            </a:fld>
            <a:endParaRPr lang="uk-UA"/>
          </a:p>
        </p:txBody>
      </p:sp>
    </p:spTree>
    <p:extLst>
      <p:ext uri="{BB962C8B-B14F-4D97-AF65-F5344CB8AC3E}">
        <p14:creationId xmlns:p14="http://schemas.microsoft.com/office/powerpoint/2010/main" val="1015341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0E9FD0-9509-4CBE-A987-39D6F8A6A4E5}"/>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0E16EC05-EA30-4460-9AAF-6A3ECA0E99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E7DE21E4-1EDB-466E-9484-B47AD405A152}"/>
              </a:ext>
            </a:extLst>
          </p:cNvPr>
          <p:cNvSpPr>
            <a:spLocks noGrp="1"/>
          </p:cNvSpPr>
          <p:nvPr>
            <p:ph type="dt" sz="half" idx="10"/>
          </p:nvPr>
        </p:nvSpPr>
        <p:spPr/>
        <p:txBody>
          <a:bodyPr/>
          <a:lstStyle/>
          <a:p>
            <a:fld id="{D7358A81-1CCE-4063-93F7-140027F90B3F}" type="datetimeFigureOut">
              <a:rPr lang="uk-UA" smtClean="0"/>
              <a:t>21.02.2022</a:t>
            </a:fld>
            <a:endParaRPr lang="uk-UA"/>
          </a:p>
        </p:txBody>
      </p:sp>
      <p:sp>
        <p:nvSpPr>
          <p:cNvPr id="5" name="Місце для нижнього колонтитула 4">
            <a:extLst>
              <a:ext uri="{FF2B5EF4-FFF2-40B4-BE49-F238E27FC236}">
                <a16:creationId xmlns:a16="http://schemas.microsoft.com/office/drawing/2014/main" id="{FD82FDBD-E5FB-4CB3-9C6C-BAF35A3E01CC}"/>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90AA74F8-09B1-4BA5-B889-3A0CF9922755}"/>
              </a:ext>
            </a:extLst>
          </p:cNvPr>
          <p:cNvSpPr>
            <a:spLocks noGrp="1"/>
          </p:cNvSpPr>
          <p:nvPr>
            <p:ph type="sldNum" sz="quarter" idx="12"/>
          </p:nvPr>
        </p:nvSpPr>
        <p:spPr/>
        <p:txBody>
          <a:bodyPr/>
          <a:lstStyle/>
          <a:p>
            <a:fld id="{3641CB0A-A6B1-4F84-80F8-6CCC801C6AF2}" type="slidenum">
              <a:rPr lang="uk-UA" smtClean="0"/>
              <a:t>‹№›</a:t>
            </a:fld>
            <a:endParaRPr lang="uk-UA"/>
          </a:p>
        </p:txBody>
      </p:sp>
    </p:spTree>
    <p:extLst>
      <p:ext uri="{BB962C8B-B14F-4D97-AF65-F5344CB8AC3E}">
        <p14:creationId xmlns:p14="http://schemas.microsoft.com/office/powerpoint/2010/main" val="1723178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4D3D67-0841-4904-A416-233E4E015389}"/>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DF70278C-FD6C-4C9C-8149-8011350BEE75}"/>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904C51B8-6F63-45E8-ABB6-A67A87B496BA}"/>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82249A2B-144F-4D88-A9EA-23FABA6EBC8F}"/>
              </a:ext>
            </a:extLst>
          </p:cNvPr>
          <p:cNvSpPr>
            <a:spLocks noGrp="1"/>
          </p:cNvSpPr>
          <p:nvPr>
            <p:ph type="dt" sz="half" idx="10"/>
          </p:nvPr>
        </p:nvSpPr>
        <p:spPr/>
        <p:txBody>
          <a:bodyPr/>
          <a:lstStyle/>
          <a:p>
            <a:fld id="{D7358A81-1CCE-4063-93F7-140027F90B3F}" type="datetimeFigureOut">
              <a:rPr lang="uk-UA" smtClean="0"/>
              <a:t>21.02.2022</a:t>
            </a:fld>
            <a:endParaRPr lang="uk-UA"/>
          </a:p>
        </p:txBody>
      </p:sp>
      <p:sp>
        <p:nvSpPr>
          <p:cNvPr id="6" name="Місце для нижнього колонтитула 5">
            <a:extLst>
              <a:ext uri="{FF2B5EF4-FFF2-40B4-BE49-F238E27FC236}">
                <a16:creationId xmlns:a16="http://schemas.microsoft.com/office/drawing/2014/main" id="{0011AFD9-4C97-4C51-A61B-6DA9B85C7D9C}"/>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12F7F2CC-CD44-4599-89D3-3485AF75AC6A}"/>
              </a:ext>
            </a:extLst>
          </p:cNvPr>
          <p:cNvSpPr>
            <a:spLocks noGrp="1"/>
          </p:cNvSpPr>
          <p:nvPr>
            <p:ph type="sldNum" sz="quarter" idx="12"/>
          </p:nvPr>
        </p:nvSpPr>
        <p:spPr/>
        <p:txBody>
          <a:bodyPr/>
          <a:lstStyle/>
          <a:p>
            <a:fld id="{3641CB0A-A6B1-4F84-80F8-6CCC801C6AF2}" type="slidenum">
              <a:rPr lang="uk-UA" smtClean="0"/>
              <a:t>‹№›</a:t>
            </a:fld>
            <a:endParaRPr lang="uk-UA"/>
          </a:p>
        </p:txBody>
      </p:sp>
    </p:spTree>
    <p:extLst>
      <p:ext uri="{BB962C8B-B14F-4D97-AF65-F5344CB8AC3E}">
        <p14:creationId xmlns:p14="http://schemas.microsoft.com/office/powerpoint/2010/main" val="313822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068FCF-3579-4137-9A51-73C74AE2D22E}"/>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D852865E-D6FB-45E4-8037-B2C3F38BE0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6E730DAC-3C05-485B-8230-0D1C215231F6}"/>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22B4133B-263D-4754-8A3B-60DA236D0B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DAF4BBD5-7FD1-4BC7-AB63-6FAF8AD3FDAF}"/>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4C38CAB9-A2A2-4BA4-AC01-BD6ADCC92996}"/>
              </a:ext>
            </a:extLst>
          </p:cNvPr>
          <p:cNvSpPr>
            <a:spLocks noGrp="1"/>
          </p:cNvSpPr>
          <p:nvPr>
            <p:ph type="dt" sz="half" idx="10"/>
          </p:nvPr>
        </p:nvSpPr>
        <p:spPr/>
        <p:txBody>
          <a:bodyPr/>
          <a:lstStyle/>
          <a:p>
            <a:fld id="{D7358A81-1CCE-4063-93F7-140027F90B3F}" type="datetimeFigureOut">
              <a:rPr lang="uk-UA" smtClean="0"/>
              <a:t>21.02.2022</a:t>
            </a:fld>
            <a:endParaRPr lang="uk-UA"/>
          </a:p>
        </p:txBody>
      </p:sp>
      <p:sp>
        <p:nvSpPr>
          <p:cNvPr id="8" name="Місце для нижнього колонтитула 7">
            <a:extLst>
              <a:ext uri="{FF2B5EF4-FFF2-40B4-BE49-F238E27FC236}">
                <a16:creationId xmlns:a16="http://schemas.microsoft.com/office/drawing/2014/main" id="{DE66B12C-E6C1-4740-901F-6A8D4A57AA9B}"/>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E721636E-035A-41D6-9F31-E61556189D3A}"/>
              </a:ext>
            </a:extLst>
          </p:cNvPr>
          <p:cNvSpPr>
            <a:spLocks noGrp="1"/>
          </p:cNvSpPr>
          <p:nvPr>
            <p:ph type="sldNum" sz="quarter" idx="12"/>
          </p:nvPr>
        </p:nvSpPr>
        <p:spPr/>
        <p:txBody>
          <a:bodyPr/>
          <a:lstStyle/>
          <a:p>
            <a:fld id="{3641CB0A-A6B1-4F84-80F8-6CCC801C6AF2}" type="slidenum">
              <a:rPr lang="uk-UA" smtClean="0"/>
              <a:t>‹№›</a:t>
            </a:fld>
            <a:endParaRPr lang="uk-UA"/>
          </a:p>
        </p:txBody>
      </p:sp>
    </p:spTree>
    <p:extLst>
      <p:ext uri="{BB962C8B-B14F-4D97-AF65-F5344CB8AC3E}">
        <p14:creationId xmlns:p14="http://schemas.microsoft.com/office/powerpoint/2010/main" val="3420059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C50007-F739-4094-822F-91FA9FB6ABA1}"/>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10C7DBFA-1DAD-42E3-9750-5931365BCC07}"/>
              </a:ext>
            </a:extLst>
          </p:cNvPr>
          <p:cNvSpPr>
            <a:spLocks noGrp="1"/>
          </p:cNvSpPr>
          <p:nvPr>
            <p:ph type="dt" sz="half" idx="10"/>
          </p:nvPr>
        </p:nvSpPr>
        <p:spPr/>
        <p:txBody>
          <a:bodyPr/>
          <a:lstStyle/>
          <a:p>
            <a:fld id="{D7358A81-1CCE-4063-93F7-140027F90B3F}" type="datetimeFigureOut">
              <a:rPr lang="uk-UA" smtClean="0"/>
              <a:t>21.02.2022</a:t>
            </a:fld>
            <a:endParaRPr lang="uk-UA"/>
          </a:p>
        </p:txBody>
      </p:sp>
      <p:sp>
        <p:nvSpPr>
          <p:cNvPr id="4" name="Місце для нижнього колонтитула 3">
            <a:extLst>
              <a:ext uri="{FF2B5EF4-FFF2-40B4-BE49-F238E27FC236}">
                <a16:creationId xmlns:a16="http://schemas.microsoft.com/office/drawing/2014/main" id="{19EBFD04-121C-4257-A4EC-0DB9827E99CD}"/>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040BF735-26A7-4A32-9279-EBD69E408470}"/>
              </a:ext>
            </a:extLst>
          </p:cNvPr>
          <p:cNvSpPr>
            <a:spLocks noGrp="1"/>
          </p:cNvSpPr>
          <p:nvPr>
            <p:ph type="sldNum" sz="quarter" idx="12"/>
          </p:nvPr>
        </p:nvSpPr>
        <p:spPr/>
        <p:txBody>
          <a:bodyPr/>
          <a:lstStyle/>
          <a:p>
            <a:fld id="{3641CB0A-A6B1-4F84-80F8-6CCC801C6AF2}" type="slidenum">
              <a:rPr lang="uk-UA" smtClean="0"/>
              <a:t>‹№›</a:t>
            </a:fld>
            <a:endParaRPr lang="uk-UA"/>
          </a:p>
        </p:txBody>
      </p:sp>
    </p:spTree>
    <p:extLst>
      <p:ext uri="{BB962C8B-B14F-4D97-AF65-F5344CB8AC3E}">
        <p14:creationId xmlns:p14="http://schemas.microsoft.com/office/powerpoint/2010/main" val="1182492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FEE334E0-71C5-4EDF-91A5-8C357F1B2752}"/>
              </a:ext>
            </a:extLst>
          </p:cNvPr>
          <p:cNvSpPr>
            <a:spLocks noGrp="1"/>
          </p:cNvSpPr>
          <p:nvPr>
            <p:ph type="dt" sz="half" idx="10"/>
          </p:nvPr>
        </p:nvSpPr>
        <p:spPr/>
        <p:txBody>
          <a:bodyPr/>
          <a:lstStyle/>
          <a:p>
            <a:fld id="{D7358A81-1CCE-4063-93F7-140027F90B3F}" type="datetimeFigureOut">
              <a:rPr lang="uk-UA" smtClean="0"/>
              <a:t>21.02.2022</a:t>
            </a:fld>
            <a:endParaRPr lang="uk-UA"/>
          </a:p>
        </p:txBody>
      </p:sp>
      <p:sp>
        <p:nvSpPr>
          <p:cNvPr id="3" name="Місце для нижнього колонтитула 2">
            <a:extLst>
              <a:ext uri="{FF2B5EF4-FFF2-40B4-BE49-F238E27FC236}">
                <a16:creationId xmlns:a16="http://schemas.microsoft.com/office/drawing/2014/main" id="{8E021131-E47C-4EFE-8633-996A99D4B05E}"/>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832B2CCE-9AD9-41E7-A8A8-B9598F0F0E41}"/>
              </a:ext>
            </a:extLst>
          </p:cNvPr>
          <p:cNvSpPr>
            <a:spLocks noGrp="1"/>
          </p:cNvSpPr>
          <p:nvPr>
            <p:ph type="sldNum" sz="quarter" idx="12"/>
          </p:nvPr>
        </p:nvSpPr>
        <p:spPr/>
        <p:txBody>
          <a:bodyPr/>
          <a:lstStyle/>
          <a:p>
            <a:fld id="{3641CB0A-A6B1-4F84-80F8-6CCC801C6AF2}" type="slidenum">
              <a:rPr lang="uk-UA" smtClean="0"/>
              <a:t>‹№›</a:t>
            </a:fld>
            <a:endParaRPr lang="uk-UA"/>
          </a:p>
        </p:txBody>
      </p:sp>
    </p:spTree>
    <p:extLst>
      <p:ext uri="{BB962C8B-B14F-4D97-AF65-F5344CB8AC3E}">
        <p14:creationId xmlns:p14="http://schemas.microsoft.com/office/powerpoint/2010/main" val="4286082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83B7E7-554A-4FE7-8AF4-1F1B74725F4B}"/>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FF0ABE83-AAF3-4CBF-8C63-B86F556B3C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AF979A33-39B2-4B60-8A4A-9110F443EF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A96AEE2B-C303-43AF-A971-7099F15580DD}"/>
              </a:ext>
            </a:extLst>
          </p:cNvPr>
          <p:cNvSpPr>
            <a:spLocks noGrp="1"/>
          </p:cNvSpPr>
          <p:nvPr>
            <p:ph type="dt" sz="half" idx="10"/>
          </p:nvPr>
        </p:nvSpPr>
        <p:spPr/>
        <p:txBody>
          <a:bodyPr/>
          <a:lstStyle/>
          <a:p>
            <a:fld id="{D7358A81-1CCE-4063-93F7-140027F90B3F}" type="datetimeFigureOut">
              <a:rPr lang="uk-UA" smtClean="0"/>
              <a:t>21.02.2022</a:t>
            </a:fld>
            <a:endParaRPr lang="uk-UA"/>
          </a:p>
        </p:txBody>
      </p:sp>
      <p:sp>
        <p:nvSpPr>
          <p:cNvPr id="6" name="Місце для нижнього колонтитула 5">
            <a:extLst>
              <a:ext uri="{FF2B5EF4-FFF2-40B4-BE49-F238E27FC236}">
                <a16:creationId xmlns:a16="http://schemas.microsoft.com/office/drawing/2014/main" id="{68AB4124-DF59-436D-A6D4-4C02C5006994}"/>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870C3479-0268-48A8-B502-775B43977617}"/>
              </a:ext>
            </a:extLst>
          </p:cNvPr>
          <p:cNvSpPr>
            <a:spLocks noGrp="1"/>
          </p:cNvSpPr>
          <p:nvPr>
            <p:ph type="sldNum" sz="quarter" idx="12"/>
          </p:nvPr>
        </p:nvSpPr>
        <p:spPr/>
        <p:txBody>
          <a:bodyPr/>
          <a:lstStyle/>
          <a:p>
            <a:fld id="{3641CB0A-A6B1-4F84-80F8-6CCC801C6AF2}" type="slidenum">
              <a:rPr lang="uk-UA" smtClean="0"/>
              <a:t>‹№›</a:t>
            </a:fld>
            <a:endParaRPr lang="uk-UA"/>
          </a:p>
        </p:txBody>
      </p:sp>
    </p:spTree>
    <p:extLst>
      <p:ext uri="{BB962C8B-B14F-4D97-AF65-F5344CB8AC3E}">
        <p14:creationId xmlns:p14="http://schemas.microsoft.com/office/powerpoint/2010/main" val="2105645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B0F23B-1A93-4C04-8574-7892FAF0696B}"/>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7B7032E2-2F50-4DDE-999D-0B41AF52F1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348D16C6-D0E3-482F-9712-DE90B6D2B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9C49774D-A1D0-4403-B338-C5C2BB6CBC20}"/>
              </a:ext>
            </a:extLst>
          </p:cNvPr>
          <p:cNvSpPr>
            <a:spLocks noGrp="1"/>
          </p:cNvSpPr>
          <p:nvPr>
            <p:ph type="dt" sz="half" idx="10"/>
          </p:nvPr>
        </p:nvSpPr>
        <p:spPr/>
        <p:txBody>
          <a:bodyPr/>
          <a:lstStyle/>
          <a:p>
            <a:fld id="{D7358A81-1CCE-4063-93F7-140027F90B3F}" type="datetimeFigureOut">
              <a:rPr lang="uk-UA" smtClean="0"/>
              <a:t>21.02.2022</a:t>
            </a:fld>
            <a:endParaRPr lang="uk-UA"/>
          </a:p>
        </p:txBody>
      </p:sp>
      <p:sp>
        <p:nvSpPr>
          <p:cNvPr id="6" name="Місце для нижнього колонтитула 5">
            <a:extLst>
              <a:ext uri="{FF2B5EF4-FFF2-40B4-BE49-F238E27FC236}">
                <a16:creationId xmlns:a16="http://schemas.microsoft.com/office/drawing/2014/main" id="{2CF25D41-17C6-4876-BB93-7D9393E12507}"/>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711E1B56-4CEF-4966-AE31-687589656CE3}"/>
              </a:ext>
            </a:extLst>
          </p:cNvPr>
          <p:cNvSpPr>
            <a:spLocks noGrp="1"/>
          </p:cNvSpPr>
          <p:nvPr>
            <p:ph type="sldNum" sz="quarter" idx="12"/>
          </p:nvPr>
        </p:nvSpPr>
        <p:spPr/>
        <p:txBody>
          <a:bodyPr/>
          <a:lstStyle/>
          <a:p>
            <a:fld id="{3641CB0A-A6B1-4F84-80F8-6CCC801C6AF2}" type="slidenum">
              <a:rPr lang="uk-UA" smtClean="0"/>
              <a:t>‹№›</a:t>
            </a:fld>
            <a:endParaRPr lang="uk-UA"/>
          </a:p>
        </p:txBody>
      </p:sp>
    </p:spTree>
    <p:extLst>
      <p:ext uri="{BB962C8B-B14F-4D97-AF65-F5344CB8AC3E}">
        <p14:creationId xmlns:p14="http://schemas.microsoft.com/office/powerpoint/2010/main" val="2349975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2DD4D649-5513-4A9E-8CDF-025810FE85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BE403A05-56F1-4ADB-B712-C2D77E5469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2D27A44F-2BD4-4303-B976-1DB7F32F48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358A81-1CCE-4063-93F7-140027F90B3F}" type="datetimeFigureOut">
              <a:rPr lang="uk-UA" smtClean="0"/>
              <a:t>21.02.2022</a:t>
            </a:fld>
            <a:endParaRPr lang="uk-UA"/>
          </a:p>
        </p:txBody>
      </p:sp>
      <p:sp>
        <p:nvSpPr>
          <p:cNvPr id="5" name="Місце для нижнього колонтитула 4">
            <a:extLst>
              <a:ext uri="{FF2B5EF4-FFF2-40B4-BE49-F238E27FC236}">
                <a16:creationId xmlns:a16="http://schemas.microsoft.com/office/drawing/2014/main" id="{B9B285D7-598C-4FE8-BFDB-4458D885F1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2E54F71B-99F7-4960-8AA2-1AB691511D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1CB0A-A6B1-4F84-80F8-6CCC801C6AF2}" type="slidenum">
              <a:rPr lang="uk-UA" smtClean="0"/>
              <a:t>‹№›</a:t>
            </a:fld>
            <a:endParaRPr lang="uk-UA"/>
          </a:p>
        </p:txBody>
      </p:sp>
    </p:spTree>
    <p:extLst>
      <p:ext uri="{BB962C8B-B14F-4D97-AF65-F5344CB8AC3E}">
        <p14:creationId xmlns:p14="http://schemas.microsoft.com/office/powerpoint/2010/main" val="3707890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DC2EB1EF-FE8C-4BF1-9080-CFD781F9CCA9}"/>
              </a:ext>
            </a:extLst>
          </p:cNvPr>
          <p:cNvPicPr>
            <a:picLocks noChangeAspect="1"/>
          </p:cNvPicPr>
          <p:nvPr/>
        </p:nvPicPr>
        <p:blipFill>
          <a:blip r:embed="rId2"/>
          <a:stretch>
            <a:fillRect/>
          </a:stretch>
        </p:blipFill>
        <p:spPr>
          <a:xfrm>
            <a:off x="0" y="0"/>
            <a:ext cx="12192000" cy="6858000"/>
          </a:xfrm>
          <a:prstGeom prst="rect">
            <a:avLst/>
          </a:prstGeom>
          <a:ln>
            <a:noFill/>
          </a:ln>
          <a:effectLst>
            <a:softEdge rad="112500"/>
          </a:effectLst>
        </p:spPr>
      </p:pic>
    </p:spTree>
    <p:extLst>
      <p:ext uri="{BB962C8B-B14F-4D97-AF65-F5344CB8AC3E}">
        <p14:creationId xmlns:p14="http://schemas.microsoft.com/office/powerpoint/2010/main" val="2289453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A8EEBC65-7B81-4AE4-9234-C1E88A555DE8}"/>
              </a:ext>
            </a:extLst>
          </p:cNvPr>
          <p:cNvPicPr>
            <a:picLocks noChangeAspect="1"/>
          </p:cNvPicPr>
          <p:nvPr/>
        </p:nvPicPr>
        <p:blipFill>
          <a:blip r:embed="rId2"/>
          <a:stretch>
            <a:fillRect/>
          </a:stretch>
        </p:blipFill>
        <p:spPr>
          <a:xfrm>
            <a:off x="0" y="1"/>
            <a:ext cx="3718561" cy="4276960"/>
          </a:xfrm>
          <a:prstGeom prst="rect">
            <a:avLst/>
          </a:prstGeom>
          <a:ln>
            <a:noFill/>
          </a:ln>
          <a:effectLst>
            <a:softEdge rad="112500"/>
          </a:effectLst>
        </p:spPr>
      </p:pic>
      <p:sp>
        <p:nvSpPr>
          <p:cNvPr id="3" name="Прямокутник 2">
            <a:extLst>
              <a:ext uri="{FF2B5EF4-FFF2-40B4-BE49-F238E27FC236}">
                <a16:creationId xmlns:a16="http://schemas.microsoft.com/office/drawing/2014/main" id="{48DAF9E2-0BF7-4652-BBA4-BCE2B2D63003}"/>
              </a:ext>
            </a:extLst>
          </p:cNvPr>
          <p:cNvSpPr/>
          <p:nvPr/>
        </p:nvSpPr>
        <p:spPr>
          <a:xfrm>
            <a:off x="-30479" y="4337921"/>
            <a:ext cx="7696200" cy="2831544"/>
          </a:xfrm>
          <a:prstGeom prst="rect">
            <a:avLst/>
          </a:prstGeom>
        </p:spPr>
        <p:txBody>
          <a:bodyPr wrap="square">
            <a:spAutoFit/>
          </a:bodyPr>
          <a:lstStyle/>
          <a:p>
            <a:r>
              <a:rPr lang="ru-RU" sz="2000" b="1" dirty="0">
                <a:effectLst>
                  <a:outerShdw blurRad="38100" dist="38100" dir="2700000" algn="tl">
                    <a:srgbClr val="000000">
                      <a:alpha val="43137"/>
                    </a:srgbClr>
                  </a:outerShdw>
                </a:effectLst>
              </a:rPr>
              <a:t>ЩОБ БЕЗ ПРОБЛЕМ ОСВОЇТИ ТОНКОЩІ СПІЛКУВАННЯ УКРАЇНСЬКОЮ, РАДИМО КУПИТИ КНИГУ </a:t>
            </a:r>
            <a:r>
              <a:rPr lang="ru-RU" sz="2000" b="1" i="1" u="sng" dirty="0">
                <a:ln w="6600">
                  <a:solidFill>
                    <a:schemeClr val="accent2"/>
                  </a:solidFill>
                  <a:prstDash val="solid"/>
                </a:ln>
                <a:solidFill>
                  <a:srgbClr val="FF0000"/>
                </a:solidFill>
                <a:effectLst>
                  <a:outerShdw dist="38100" dir="2700000" algn="tl" rotWithShape="0">
                    <a:schemeClr val="accent2"/>
                  </a:outerShdw>
                </a:effectLst>
              </a:rPr>
              <a:t>«100 ЕКСПРЕС-УРОКІВ З УКРАЇНСЬКОЇ». </a:t>
            </a:r>
            <a:r>
              <a:rPr lang="ru-RU" sz="2000" b="1" dirty="0">
                <a:effectLst>
                  <a:outerShdw blurRad="38100" dist="38100" dir="2700000" algn="tl">
                    <a:srgbClr val="000000">
                      <a:alpha val="43137"/>
                    </a:srgbClr>
                  </a:outerShdw>
                </a:effectLst>
              </a:rPr>
              <a:t>У КИШЕНЬКОВОМУ САМОВЧИТЕЛІ КОРОТКО І НЕВИМУШЕНО ПОЯСНЮЮТЬСЯ СКЛАДНІ МОМЕНТИ СЛОВОВЖИВАННЯ І ПОБУДОВИ ФРАЗ. «ХОЛОСТЯК» ЧИ «ПАРУБОК», «ВИБИРАТИ» ЧИ «ОБИРАТИ», «ПАСХА» ЧИ «ВЕЛИКДЕНЬ», «ПО ЧЕТВЕРГАМ» ЧИ «ПО ЧЕТВЕРГАХ» - КНИЖКА ДАЄ ВІДПОВІДІ НА ЧИСЛЕННІ ЗАПИТАННЯ І ВИПРАВЛЯЄ ПОМИЛКИ.</a:t>
            </a:r>
          </a:p>
          <a:p>
            <a:endParaRPr lang="ru-RU" dirty="0"/>
          </a:p>
        </p:txBody>
      </p:sp>
      <p:pic>
        <p:nvPicPr>
          <p:cNvPr id="4" name="Рисунок 3">
            <a:extLst>
              <a:ext uri="{FF2B5EF4-FFF2-40B4-BE49-F238E27FC236}">
                <a16:creationId xmlns:a16="http://schemas.microsoft.com/office/drawing/2014/main" id="{C270412A-A1D6-458A-9EC9-364071C132ED}"/>
              </a:ext>
            </a:extLst>
          </p:cNvPr>
          <p:cNvPicPr>
            <a:picLocks noChangeAspect="1"/>
          </p:cNvPicPr>
          <p:nvPr/>
        </p:nvPicPr>
        <p:blipFill>
          <a:blip r:embed="rId3"/>
          <a:stretch>
            <a:fillRect/>
          </a:stretch>
        </p:blipFill>
        <p:spPr>
          <a:xfrm>
            <a:off x="8008620" y="2540800"/>
            <a:ext cx="4183380" cy="4317200"/>
          </a:xfrm>
          <a:prstGeom prst="rect">
            <a:avLst/>
          </a:prstGeom>
          <a:ln>
            <a:noFill/>
          </a:ln>
          <a:effectLst>
            <a:softEdge rad="112500"/>
          </a:effectLst>
        </p:spPr>
      </p:pic>
      <p:sp>
        <p:nvSpPr>
          <p:cNvPr id="5" name="Прямокутник 4">
            <a:extLst>
              <a:ext uri="{FF2B5EF4-FFF2-40B4-BE49-F238E27FC236}">
                <a16:creationId xmlns:a16="http://schemas.microsoft.com/office/drawing/2014/main" id="{BA6A24C6-8A41-44F4-86C8-CA32356BBA9A}"/>
              </a:ext>
            </a:extLst>
          </p:cNvPr>
          <p:cNvSpPr/>
          <p:nvPr/>
        </p:nvSpPr>
        <p:spPr>
          <a:xfrm>
            <a:off x="3718562" y="320456"/>
            <a:ext cx="8001000" cy="3139321"/>
          </a:xfrm>
          <a:prstGeom prst="rect">
            <a:avLst/>
          </a:prstGeom>
        </p:spPr>
        <p:txBody>
          <a:bodyPr wrap="square">
            <a:spAutoFit/>
          </a:bodyPr>
          <a:lstStyle/>
          <a:p>
            <a:pPr algn="ctr"/>
            <a:r>
              <a:rPr lang="uk-UA" sz="2000" b="1" i="1" u="sng" dirty="0">
                <a:ln w="6600">
                  <a:solidFill>
                    <a:schemeClr val="accent2"/>
                  </a:solidFill>
                  <a:prstDash val="solid"/>
                </a:ln>
                <a:solidFill>
                  <a:srgbClr val="FF0000"/>
                </a:solidFill>
                <a:effectLst>
                  <a:outerShdw dist="38100" dir="2700000" algn="tl" rotWithShape="0">
                    <a:schemeClr val="accent2"/>
                  </a:outerShdw>
                </a:effectLst>
              </a:rPr>
              <a:t>УКРАЇНСЬКА ЛЕГКО!</a:t>
            </a:r>
          </a:p>
          <a:p>
            <a:r>
              <a:rPr lang="uk-UA" sz="2000" b="1" dirty="0">
                <a:effectLst>
                  <a:outerShdw blurRad="38100" dist="38100" dir="2700000" algn="tl">
                    <a:srgbClr val="000000">
                      <a:alpha val="43137"/>
                    </a:srgbClr>
                  </a:outerShdw>
                </a:effectLst>
              </a:rPr>
              <a:t>СТВОРЕНО СПІЛЬНО З ІНТЕРНЕТ-РЕСУРСОМ "МОВА – ДНК НАЦІЇ". ЗА ДОПОМОГОЮ ІНФОГРАФІКИ ПОКАЗАНІ ПРАВИЛА ТА СКЛАДНІ ВИПАДКИ ВЖИВАННЯ СЛІВ В УКРАЇНСЬКІЙ МОВІ. УКРАЇНСЬКА БЕЗ СУРЖИКУ, РУСИЗМІВ І КАЛЬОК ЗА ДОПОМОГОЮ ІНФОГРАФІКИ! ВИДАННЯ З НАОЧНИМИ ІЛЮСТРАЦІЯМИ ТА СТИСЛИМИ ПРАВИЛАМИ, ПРИКЛАДАМИ ВЖИВАННЯ І КОРИСНИМИ СТАТТЯМИ. ЦЮ КНИЖКУ СТВОРЕНО З МРІЄЮ ПРО ТЕ, ЩО КОЛИСЬ В УКРАЇНІ БУДЕ МОДНО ЗНАТИ ДЕКІЛЬКА МОВ, А ГОВОРИТИ УКРАЇНСЬКОЮ.</a:t>
            </a:r>
          </a:p>
          <a:p>
            <a:endParaRPr lang="uk-UA" dirty="0"/>
          </a:p>
        </p:txBody>
      </p:sp>
    </p:spTree>
    <p:extLst>
      <p:ext uri="{BB962C8B-B14F-4D97-AF65-F5344CB8AC3E}">
        <p14:creationId xmlns:p14="http://schemas.microsoft.com/office/powerpoint/2010/main" val="1422732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29E0C621-8DEA-4EB2-BB40-FABB10A6EA1F}"/>
              </a:ext>
            </a:extLst>
          </p:cNvPr>
          <p:cNvPicPr>
            <a:picLocks noChangeAspect="1"/>
          </p:cNvPicPr>
          <p:nvPr/>
        </p:nvPicPr>
        <p:blipFill>
          <a:blip r:embed="rId2"/>
          <a:stretch>
            <a:fillRect/>
          </a:stretch>
        </p:blipFill>
        <p:spPr>
          <a:xfrm>
            <a:off x="0" y="0"/>
            <a:ext cx="3505200" cy="3688080"/>
          </a:xfrm>
          <a:prstGeom prst="rect">
            <a:avLst/>
          </a:prstGeom>
          <a:ln>
            <a:noFill/>
          </a:ln>
          <a:effectLst>
            <a:softEdge rad="112500"/>
          </a:effectLst>
        </p:spPr>
      </p:pic>
      <p:sp>
        <p:nvSpPr>
          <p:cNvPr id="3" name="Прямокутник 2">
            <a:extLst>
              <a:ext uri="{FF2B5EF4-FFF2-40B4-BE49-F238E27FC236}">
                <a16:creationId xmlns:a16="http://schemas.microsoft.com/office/drawing/2014/main" id="{C3BF6E48-4446-4CC3-A540-3033E7FB5FEA}"/>
              </a:ext>
            </a:extLst>
          </p:cNvPr>
          <p:cNvSpPr/>
          <p:nvPr/>
        </p:nvSpPr>
        <p:spPr>
          <a:xfrm>
            <a:off x="3316406" y="55840"/>
            <a:ext cx="8982274" cy="3754874"/>
          </a:xfrm>
          <a:prstGeom prst="rect">
            <a:avLst/>
          </a:prstGeom>
        </p:spPr>
        <p:txBody>
          <a:bodyPr wrap="square">
            <a:spAutoFit/>
          </a:bodyPr>
          <a:lstStyle/>
          <a:p>
            <a:r>
              <a:rPr lang="uk-UA" b="1" i="1" u="sng" dirty="0">
                <a:ln w="6600">
                  <a:solidFill>
                    <a:schemeClr val="accent2"/>
                  </a:solidFill>
                  <a:prstDash val="solid"/>
                </a:ln>
                <a:solidFill>
                  <a:srgbClr val="FF0000"/>
                </a:solidFill>
                <a:effectLst>
                  <a:outerShdw dist="38100" dir="2700000" algn="tl" rotWithShape="0">
                    <a:schemeClr val="accent2"/>
                  </a:outerShdw>
                </a:effectLst>
              </a:rPr>
              <a:t>«</a:t>
            </a:r>
            <a:r>
              <a:rPr lang="uk-UA" sz="2000" b="1" i="1" u="sng" dirty="0">
                <a:ln w="6600">
                  <a:solidFill>
                    <a:schemeClr val="accent2"/>
                  </a:solidFill>
                  <a:prstDash val="solid"/>
                </a:ln>
                <a:solidFill>
                  <a:srgbClr val="FF0000"/>
                </a:solidFill>
                <a:effectLst>
                  <a:outerShdw dist="38100" dir="2700000" algn="tl" rotWithShape="0">
                    <a:schemeClr val="accent2"/>
                  </a:outerShdw>
                </a:effectLst>
              </a:rPr>
              <a:t>СЛОВА, ЩО НАС ЗБАГАЧУЮТЬ» </a:t>
            </a:r>
            <a:r>
              <a:rPr lang="uk-UA" sz="2000" b="1" dirty="0">
                <a:effectLst>
                  <a:outerShdw blurRad="38100" dist="38100" dir="2700000" algn="tl">
                    <a:srgbClr val="000000">
                      <a:alpha val="43137"/>
                    </a:srgbClr>
                  </a:outerShdw>
                </a:effectLst>
              </a:rPr>
              <a:t>– СЛОВНИК ВИШУКАНОЇ УКРАЇНСЬКОЇ МОВИ, ПОКЛИКАНИЙ ВІДНОВИТИ ПРИЗАБУТІ, А ПОЧАСТИ НЕСПРАВЕДЛИВО «ВИКОРЕНЕНІ» З НАРОДНОЇ СВІДОМОСТІ, СЛОВА У НАШІЙ МОВІ. АВТОР ЗВЕРТАЄТЬСЯ ДО ТВОРЧОСТІ МАЙСТРІВ ХУДОЖНЬОГО ПЕРА ТА ЛІТЕРАТУРНОГО ПЕРЕКЛАДУ, ЩОБ ЧИТАЧ НАСНАЖИВСЯ РІЗНОБАРВ’ЯМ СЛОВОТВОРУ РІДНОЇ МОВИ, ЇЇ СИНОНІМІЧНОЮ РОЗЛОГІСТЮ ТА ВЕЛИЧЧЮ. ПОДАНІ СЛОВНИКОВІ ОДИНИЦІ, БЕЗУМОВНО, ЗБАГАТЯТЬ СЛОВНИКОВИЙ ЗАПАС КОЖНОГО КОРИСТУВАЧА ТА ЗАОХОТЯТЬ ГОВОРИТИ РІДНОЮ МОВОЮ ЯКНАЙВИШУКАНІШЕ. СЛОВНИК Є ПРОДОВЖЕННЯМ ТОРІШНЬОЇ ПРАЦІ «ГАРНА МОВА – ОДНИМ СЛОВОМ», ВИДАНОЇ В РАМКАХ СПІЛЬНОГО ЛЕКСИКОГРАФІЧНОГО ПРОЕКТУ «АВТОРСЬКОЇ КУХНІ СЛОВНИКІВ»</a:t>
            </a:r>
          </a:p>
          <a:p>
            <a:endParaRPr lang="uk-UA" dirty="0"/>
          </a:p>
        </p:txBody>
      </p:sp>
      <p:sp>
        <p:nvSpPr>
          <p:cNvPr id="4" name="Прямокутник 3">
            <a:extLst>
              <a:ext uri="{FF2B5EF4-FFF2-40B4-BE49-F238E27FC236}">
                <a16:creationId xmlns:a16="http://schemas.microsoft.com/office/drawing/2014/main" id="{370B1749-5757-4E9F-83EB-5FEBC3D0B455}"/>
              </a:ext>
            </a:extLst>
          </p:cNvPr>
          <p:cNvSpPr/>
          <p:nvPr/>
        </p:nvSpPr>
        <p:spPr>
          <a:xfrm>
            <a:off x="0" y="3961206"/>
            <a:ext cx="8339151" cy="2831544"/>
          </a:xfrm>
          <a:prstGeom prst="rect">
            <a:avLst/>
          </a:prstGeom>
        </p:spPr>
        <p:txBody>
          <a:bodyPr wrap="square">
            <a:spAutoFit/>
          </a:bodyPr>
          <a:lstStyle/>
          <a:p>
            <a:r>
              <a:rPr lang="uk-UA" sz="2000" b="1" dirty="0">
                <a:effectLst>
                  <a:outerShdw blurRad="38100" dist="38100" dir="2700000" algn="tl">
                    <a:srgbClr val="000000">
                      <a:alpha val="43137"/>
                    </a:srgbClr>
                  </a:outerShdw>
                </a:effectLst>
              </a:rPr>
              <a:t>СУЧАСНИЙ СЛОВНИК ГАРНОЇ УКРАЇНСЬКОЇ МОВИ </a:t>
            </a:r>
            <a:r>
              <a:rPr lang="uk-UA" sz="2000" b="1" i="1" u="sng" dirty="0">
                <a:ln w="6600">
                  <a:solidFill>
                    <a:schemeClr val="accent2"/>
                  </a:solidFill>
                  <a:prstDash val="solid"/>
                </a:ln>
                <a:solidFill>
                  <a:srgbClr val="FF0000"/>
                </a:solidFill>
                <a:effectLst>
                  <a:outerShdw dist="38100" dir="2700000" algn="tl" rotWithShape="0">
                    <a:schemeClr val="accent2"/>
                  </a:outerShdw>
                </a:effectLst>
              </a:rPr>
              <a:t>«МОВА - НЕ КАЛЬКА» </a:t>
            </a:r>
            <a:r>
              <a:rPr lang="uk-UA" sz="2000" b="1" dirty="0">
                <a:effectLst>
                  <a:outerShdw blurRad="38100" dist="38100" dir="2700000" algn="tl">
                    <a:srgbClr val="000000">
                      <a:alpha val="43137"/>
                    </a:srgbClr>
                  </a:outerShdw>
                </a:effectLst>
              </a:rPr>
              <a:t>РОЗКРИВАЄ ВЕЛИЧ І КРАСУ РІДНОЇ МОВИ, ЗВІЛЬНЯЄ ЇЇ ВІД СУРЖИКУ Й ЧУЖОМОВНИХ ЗАПОЗИК. СЛОВНИК МІСТИТЬ САМОБУТНІ УКРАЇНСЬКІ СЛОВА ТА ВИСЛОВИ, ПОСТАВЛЕНІ НА ПРОТИВАГУ ЗВИЧНОМУ (БУДЕННОМУ) СЛОВНИКОВОМУ ЗАПАСУ СУЧАСНИХ УКРАЇНЦІВ. У СЛОВНИКУ ОПРАЦЬОВАНО ПОНАД 20 000 НАЙБІЛЬШ ПРОБЛЕМНИХ СЛІВ ТА ВИСЛОВІВ УКРАЙ ПОТРІБНИХ ДЛЯ ЗБАГАЧЕННЯ МОВНОЇ КУЛЬТУРИ КОЖНОГО УКРАЇНЦЯ. </a:t>
            </a:r>
          </a:p>
          <a:p>
            <a:endParaRPr lang="uk-UA" dirty="0"/>
          </a:p>
        </p:txBody>
      </p:sp>
      <p:pic>
        <p:nvPicPr>
          <p:cNvPr id="5" name="Рисунок 4">
            <a:extLst>
              <a:ext uri="{FF2B5EF4-FFF2-40B4-BE49-F238E27FC236}">
                <a16:creationId xmlns:a16="http://schemas.microsoft.com/office/drawing/2014/main" id="{6D623B76-B48D-4336-A417-063F26F27ECE}"/>
              </a:ext>
            </a:extLst>
          </p:cNvPr>
          <p:cNvPicPr>
            <a:picLocks noChangeAspect="1"/>
          </p:cNvPicPr>
          <p:nvPr/>
        </p:nvPicPr>
        <p:blipFill>
          <a:blip r:embed="rId3"/>
          <a:stretch>
            <a:fillRect/>
          </a:stretch>
        </p:blipFill>
        <p:spPr>
          <a:xfrm>
            <a:off x="8620608" y="3444240"/>
            <a:ext cx="3396615" cy="3413760"/>
          </a:xfrm>
          <a:prstGeom prst="rect">
            <a:avLst/>
          </a:prstGeom>
          <a:ln>
            <a:noFill/>
          </a:ln>
          <a:effectLst>
            <a:softEdge rad="112500"/>
          </a:effectLst>
        </p:spPr>
      </p:pic>
    </p:spTree>
    <p:extLst>
      <p:ext uri="{BB962C8B-B14F-4D97-AF65-F5344CB8AC3E}">
        <p14:creationId xmlns:p14="http://schemas.microsoft.com/office/powerpoint/2010/main" val="1149061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116A003-B37A-4AC6-AA44-3C3DFA81F999}"/>
              </a:ext>
            </a:extLst>
          </p:cNvPr>
          <p:cNvPicPr>
            <a:picLocks noChangeAspect="1"/>
          </p:cNvPicPr>
          <p:nvPr/>
        </p:nvPicPr>
        <p:blipFill>
          <a:blip r:embed="rId2"/>
          <a:stretch>
            <a:fillRect/>
          </a:stretch>
        </p:blipFill>
        <p:spPr>
          <a:xfrm>
            <a:off x="457200" y="204787"/>
            <a:ext cx="2895600" cy="3833813"/>
          </a:xfrm>
          <a:prstGeom prst="rect">
            <a:avLst/>
          </a:prstGeom>
          <a:ln>
            <a:noFill/>
          </a:ln>
          <a:effectLst>
            <a:softEdge rad="112500"/>
          </a:effectLst>
        </p:spPr>
      </p:pic>
      <p:sp>
        <p:nvSpPr>
          <p:cNvPr id="3" name="Прямокутник 2">
            <a:extLst>
              <a:ext uri="{FF2B5EF4-FFF2-40B4-BE49-F238E27FC236}">
                <a16:creationId xmlns:a16="http://schemas.microsoft.com/office/drawing/2014/main" id="{38E3B29A-82CD-4104-9E54-45EE426723EC}"/>
              </a:ext>
            </a:extLst>
          </p:cNvPr>
          <p:cNvSpPr/>
          <p:nvPr/>
        </p:nvSpPr>
        <p:spPr>
          <a:xfrm>
            <a:off x="327546" y="4217193"/>
            <a:ext cx="7779224" cy="2246769"/>
          </a:xfrm>
          <a:prstGeom prst="rect">
            <a:avLst/>
          </a:prstGeom>
        </p:spPr>
        <p:txBody>
          <a:bodyPr wrap="square">
            <a:spAutoFit/>
          </a:bodyPr>
          <a:lstStyle/>
          <a:p>
            <a:r>
              <a:rPr lang="uk-UA" sz="2000" b="1" dirty="0">
                <a:effectLst>
                  <a:outerShdw blurRad="38100" dist="38100" dir="2700000" algn="tl">
                    <a:srgbClr val="000000">
                      <a:alpha val="43137"/>
                    </a:srgbClr>
                  </a:outerShdw>
                </a:effectLst>
              </a:rPr>
              <a:t>СУЧАСНИЙ СЛОВНИК ЖИВОЇ МОВИ </a:t>
            </a:r>
            <a:r>
              <a:rPr lang="uk-UA" sz="2000" b="1" i="1" u="sng" dirty="0">
                <a:ln w="6600">
                  <a:solidFill>
                    <a:schemeClr val="accent2"/>
                  </a:solidFill>
                  <a:prstDash val="solid"/>
                </a:ln>
                <a:solidFill>
                  <a:srgbClr val="FF0000"/>
                </a:solidFill>
                <a:effectLst>
                  <a:outerShdw dist="38100" dir="2700000" algn="tl" rotWithShape="0">
                    <a:schemeClr val="accent2"/>
                  </a:outerShdw>
                </a:effectLst>
              </a:rPr>
              <a:t>«МОВОЮ БЕСТСЕЛЕРІВ» </a:t>
            </a:r>
            <a:r>
              <a:rPr lang="uk-UA" sz="2000" b="1" dirty="0">
                <a:effectLst>
                  <a:outerShdw blurRad="38100" dist="38100" dir="2700000" algn="tl">
                    <a:srgbClr val="000000">
                      <a:alpha val="43137"/>
                    </a:srgbClr>
                  </a:outerShdw>
                </a:effectLst>
              </a:rPr>
              <a:t>РОЗКРИВАЄ ФРАЗЕОЛОГІЧНЕ БАГАТСТВО РІДНОЇ МОВИ. АВТОР ОПРАЦЮВАВ БЛИЗЬКО 3000 УСТАЛЕНИХ ТА ОКАЗІЙНИХ ВИСЛОВІВ УКРАЇНСЬКОЇ ТА СВІТОВОЇ ЛІТЕРАТУРИ. СЛОВНИК ЗАНУРИТЬ ВАС У БЕЗМЕЖНИЙ ОКЕАН ФРАЗЕОЛОГІЗМІВ. 600 ТВОРІВ ВІД НАЙКРАЩИХ МАЙСТРІВ ХУДОЖНЬОГО ПЕРА РОБЛЯТЬ ЦЕ ЮВІЛЕЙНЕ АВТОРСЬКЕ ВИДАННЯ ПРАВДИВИМ СУЧАСНИМ БЕСТСЕЛЕРОМ!</a:t>
            </a:r>
          </a:p>
        </p:txBody>
      </p:sp>
      <p:pic>
        <p:nvPicPr>
          <p:cNvPr id="4" name="Рисунок 3">
            <a:extLst>
              <a:ext uri="{FF2B5EF4-FFF2-40B4-BE49-F238E27FC236}">
                <a16:creationId xmlns:a16="http://schemas.microsoft.com/office/drawing/2014/main" id="{9BC66F34-1863-46F5-9F1E-6ED86E9EBACA}"/>
              </a:ext>
            </a:extLst>
          </p:cNvPr>
          <p:cNvPicPr>
            <a:picLocks noChangeAspect="1"/>
          </p:cNvPicPr>
          <p:nvPr/>
        </p:nvPicPr>
        <p:blipFill>
          <a:blip r:embed="rId3"/>
          <a:stretch>
            <a:fillRect/>
          </a:stretch>
        </p:blipFill>
        <p:spPr>
          <a:xfrm>
            <a:off x="8940165" y="3160665"/>
            <a:ext cx="3251835" cy="3833813"/>
          </a:xfrm>
          <a:prstGeom prst="rect">
            <a:avLst/>
          </a:prstGeom>
          <a:ln>
            <a:noFill/>
          </a:ln>
          <a:effectLst>
            <a:softEdge rad="112500"/>
          </a:effectLst>
        </p:spPr>
      </p:pic>
      <p:sp>
        <p:nvSpPr>
          <p:cNvPr id="5" name="Прямокутник 4">
            <a:extLst>
              <a:ext uri="{FF2B5EF4-FFF2-40B4-BE49-F238E27FC236}">
                <a16:creationId xmlns:a16="http://schemas.microsoft.com/office/drawing/2014/main" id="{6888ECA2-205F-47F9-AAFB-1ADDCF9DD86F}"/>
              </a:ext>
            </a:extLst>
          </p:cNvPr>
          <p:cNvSpPr/>
          <p:nvPr/>
        </p:nvSpPr>
        <p:spPr>
          <a:xfrm>
            <a:off x="3352800" y="68282"/>
            <a:ext cx="8717280" cy="4031873"/>
          </a:xfrm>
          <a:prstGeom prst="rect">
            <a:avLst/>
          </a:prstGeom>
        </p:spPr>
        <p:txBody>
          <a:bodyPr wrap="square">
            <a:spAutoFit/>
          </a:bodyPr>
          <a:lstStyle/>
          <a:p>
            <a:r>
              <a:rPr lang="uk-UA" sz="2000" b="1" i="1" u="sng" dirty="0">
                <a:ln w="6600">
                  <a:solidFill>
                    <a:schemeClr val="accent2"/>
                  </a:solidFill>
                  <a:prstDash val="solid"/>
                </a:ln>
                <a:solidFill>
                  <a:srgbClr val="FF0000"/>
                </a:solidFill>
                <a:effectLst>
                  <a:outerShdw dist="38100" dir="2700000" algn="tl" rotWithShape="0">
                    <a:schemeClr val="accent2"/>
                  </a:outerShdw>
                </a:effectLst>
              </a:rPr>
              <a:t> ГАРНА МОВА – ОДНИМ СЛОВОМ</a:t>
            </a:r>
          </a:p>
          <a:p>
            <a:r>
              <a:rPr lang="uk-UA" sz="2000" b="1" dirty="0">
                <a:effectLst>
                  <a:outerShdw blurRad="38100" dist="38100" dir="2700000" algn="tl">
                    <a:srgbClr val="000000">
                      <a:alpha val="43137"/>
                    </a:srgbClr>
                  </a:outerShdw>
                </a:effectLst>
              </a:rPr>
              <a:t>СЛОВНИК ВИШУКАНОЇ УКРАЇНСЬКОЇ МОВИ - ДАНИНА ВЕЛИКІЙ МОВНІЙ СПАДЩИНІ, ЯКУ У РІЗНІ ЧАСИ З НАМИ ЩЕДРО РОЗДІЛЯЛИ МАЙСТРИ ХУДОЖНЬОГО ПЕРА. АВТОР ОПРАЦЮВАВ КРАЩІ ТВОРИ УКРАЇНСЬКОЇ ТА СВІТОВОЇ ЛІТЕРАТУРИ, ВИБРАНІ УРИВКИ З ЯКИХ СЛУГУЮТЬ ДОЛАДНИМИ ІЛЮСТРАЦІЯМИ ДО ЦЬОГО ВИДАННЯ. ВІД ПАНТЕЛЕЙМОНА КУЛІША ДО МИРОСЛАВА ДОЧИН-ЦЯ, ВІД ДАНІЕЛЯ ДЕФО ДО ДЖЕЙМСА ПАТТЕРСОНА, ТАКИМ Є БЕЗМЕЖЖЯ АВТОРСЬКОГО ЛЕТУ УПРОДОВЖ ХУІІІ-ХХІ СТОЛІТЬ. І ІОНАД 1300 СЛОВНИКОВИХ ОДИНИЦЬ ДОЗВОЛЯТЬ КОРИСТУВАЧАМ ПОГЛИБИТИ ЗНАННЯ РІДНОЇ МОВИ, ЗБАГАТИТИ АКТИВНИЙ СЛОВНИКОВИЙ ЗАПАС, РОЗМОВЛЯТИ І ПИСАТИ УКРАЇНСЬКОЮ МОВОЮ ЯКНАЙВИШУКАНІШЕ.</a:t>
            </a:r>
          </a:p>
          <a:p>
            <a:endParaRPr lang="uk-UA"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28664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45349B83-A1EB-491C-979D-61520022FFE1}"/>
              </a:ext>
            </a:extLst>
          </p:cNvPr>
          <p:cNvPicPr>
            <a:picLocks noChangeAspect="1"/>
          </p:cNvPicPr>
          <p:nvPr/>
        </p:nvPicPr>
        <p:blipFill>
          <a:blip r:embed="rId2"/>
          <a:stretch>
            <a:fillRect/>
          </a:stretch>
        </p:blipFill>
        <p:spPr>
          <a:xfrm>
            <a:off x="0" y="0"/>
            <a:ext cx="2758440" cy="4206239"/>
          </a:xfrm>
          <a:prstGeom prst="rect">
            <a:avLst/>
          </a:prstGeom>
          <a:ln>
            <a:noFill/>
          </a:ln>
          <a:effectLst>
            <a:softEdge rad="112500"/>
          </a:effectLst>
        </p:spPr>
      </p:pic>
      <p:sp>
        <p:nvSpPr>
          <p:cNvPr id="3" name="Прямокутник 2">
            <a:extLst>
              <a:ext uri="{FF2B5EF4-FFF2-40B4-BE49-F238E27FC236}">
                <a16:creationId xmlns:a16="http://schemas.microsoft.com/office/drawing/2014/main" id="{D099DBA3-F731-4608-A987-37C2B1374D9D}"/>
              </a:ext>
            </a:extLst>
          </p:cNvPr>
          <p:cNvSpPr/>
          <p:nvPr/>
        </p:nvSpPr>
        <p:spPr>
          <a:xfrm>
            <a:off x="0" y="4334231"/>
            <a:ext cx="7861110" cy="2215991"/>
          </a:xfrm>
          <a:prstGeom prst="rect">
            <a:avLst/>
          </a:prstGeom>
        </p:spPr>
        <p:txBody>
          <a:bodyPr wrap="square">
            <a:spAutoFit/>
          </a:bodyPr>
          <a:lstStyle/>
          <a:p>
            <a:r>
              <a:rPr lang="uk-UA" sz="2000" b="1" i="1" u="sng" dirty="0">
                <a:ln w="6600">
                  <a:solidFill>
                    <a:schemeClr val="accent2"/>
                  </a:solidFill>
                  <a:prstDash val="solid"/>
                </a:ln>
                <a:solidFill>
                  <a:srgbClr val="FF0000"/>
                </a:solidFill>
                <a:effectLst>
                  <a:outerShdw dist="38100" dir="2700000" algn="tl" rotWithShape="0">
                    <a:schemeClr val="accent2"/>
                  </a:outerShdw>
                </a:effectLst>
              </a:rPr>
              <a:t>А ЯК КАЖУТЬ У ВАС?</a:t>
            </a:r>
          </a:p>
          <a:p>
            <a:r>
              <a:rPr lang="uk-UA" sz="2000" b="1" dirty="0">
                <a:effectLst>
                  <a:outerShdw blurRad="38100" dist="38100" dir="2700000" algn="tl">
                    <a:srgbClr val="000000">
                      <a:alpha val="43137"/>
                    </a:srgbClr>
                  </a:outerShdw>
                </a:effectLst>
              </a:rPr>
              <a:t>СЛОВНИК МОВНОГО РОЗМАЇТТЯ ДАРУЄ ЧИТАЧАМ ЯСКРАВУ ПАЛІТРУ РІДНОГО СЛОВА. ВИДАННЯ ДОВОДИТЬ, ЩО САМЕ РІДНУ МОВУ ВИВЧИТИ МАЙЖЕ НЕМОЖЛИВО. СЛОВНИКОВІ ОДИНИЦІ ВІДКРИВАЮТЬ НЕЗНАНИЙ МОВНИЙ СВІТ, ВИШУКАНУ СЛОВОТВОРЧУ АВТЕНТИКУ У ВСІЙ ЇЇ КРАСІ ТА СИНОНІМІЧНІЙ РОЗЛОГОСТІ.</a:t>
            </a:r>
          </a:p>
          <a:p>
            <a:endParaRPr lang="uk-UA" dirty="0"/>
          </a:p>
        </p:txBody>
      </p:sp>
      <p:pic>
        <p:nvPicPr>
          <p:cNvPr id="4" name="Рисунок 3">
            <a:extLst>
              <a:ext uri="{FF2B5EF4-FFF2-40B4-BE49-F238E27FC236}">
                <a16:creationId xmlns:a16="http://schemas.microsoft.com/office/drawing/2014/main" id="{5E2815F6-5FF8-4006-8B26-C40E4C2669BC}"/>
              </a:ext>
            </a:extLst>
          </p:cNvPr>
          <p:cNvPicPr>
            <a:picLocks noChangeAspect="1"/>
          </p:cNvPicPr>
          <p:nvPr/>
        </p:nvPicPr>
        <p:blipFill>
          <a:blip r:embed="rId3"/>
          <a:stretch>
            <a:fillRect/>
          </a:stretch>
        </p:blipFill>
        <p:spPr>
          <a:xfrm>
            <a:off x="8943150" y="3057525"/>
            <a:ext cx="3352800" cy="3957637"/>
          </a:xfrm>
          <a:prstGeom prst="rect">
            <a:avLst/>
          </a:prstGeom>
          <a:ln>
            <a:noFill/>
          </a:ln>
          <a:effectLst>
            <a:softEdge rad="112500"/>
          </a:effectLst>
        </p:spPr>
      </p:pic>
      <p:sp>
        <p:nvSpPr>
          <p:cNvPr id="5" name="Прямокутник 4">
            <a:extLst>
              <a:ext uri="{FF2B5EF4-FFF2-40B4-BE49-F238E27FC236}">
                <a16:creationId xmlns:a16="http://schemas.microsoft.com/office/drawing/2014/main" id="{80A41C32-8F68-4527-B626-F2A6020D0C63}"/>
              </a:ext>
            </a:extLst>
          </p:cNvPr>
          <p:cNvSpPr/>
          <p:nvPr/>
        </p:nvSpPr>
        <p:spPr>
          <a:xfrm>
            <a:off x="2758440" y="256459"/>
            <a:ext cx="9189720" cy="3447098"/>
          </a:xfrm>
          <a:prstGeom prst="rect">
            <a:avLst/>
          </a:prstGeom>
        </p:spPr>
        <p:txBody>
          <a:bodyPr wrap="square">
            <a:spAutoFit/>
          </a:bodyPr>
          <a:lstStyle/>
          <a:p>
            <a:r>
              <a:rPr lang="uk-UA" sz="2000" b="1" i="1" u="sng" dirty="0">
                <a:ln w="6600">
                  <a:solidFill>
                    <a:schemeClr val="accent2"/>
                  </a:solidFill>
                  <a:prstDash val="solid"/>
                </a:ln>
                <a:solidFill>
                  <a:srgbClr val="FF0000"/>
                </a:solidFill>
                <a:effectLst>
                  <a:outerShdw dist="38100" dir="2700000" algn="tl" rotWithShape="0">
                    <a:schemeClr val="accent2"/>
                  </a:outerShdw>
                </a:effectLst>
              </a:rPr>
              <a:t>АНТИ СУРЖИК.</a:t>
            </a:r>
          </a:p>
          <a:p>
            <a:r>
              <a:rPr lang="uk-UA" sz="2000" b="1" dirty="0">
                <a:effectLst>
                  <a:outerShdw blurRad="38100" dist="38100" dir="2700000" algn="tl">
                    <a:srgbClr val="000000">
                      <a:alpha val="43137"/>
                    </a:srgbClr>
                  </a:outerShdw>
                </a:effectLst>
              </a:rPr>
              <a:t>ДУХОВНЕ БАГАТСТВО ЛЮДИНИ Й СУСПІЛЬСТВА ВИЗНАЧАЄ БАГАТО ЧИННИКІВ, СЕРЕД ЯКИХ НАДЗВИЧАЙНО ВАЖЛИВИМИ Є ГЛИБОКЕ ПІЗНАННЯ ТА ОСВОЄННЯ НАРОДНОЇ МОРАЛІ, ЕТИКЕТУ, КУЛЬТУРИ МОВЛЕННЯ. ЯК ЧЕМНО ТА ШАНОБЛИВО ПРИВІТАТИСЯ, СПІЛКУВАТИСЯ, У РІЗНИХ СИТУАЦІЯХ ПОВОДИТИСЬ У СУСПІЛЬСТВІ? ЯК ПРАЦЮВАТИ НАД ФОРМУВАННЯМ СВОЄЇ МОВНОЇ ОСОБИСТОСТІ ТА ДОМОГТИСЯ ТОГО, ЩОБ ВЛАСНЕ МОВЛЕННЯ – УСНЕ І ПИСЕМНЕ – НАБУВАЛО ОЗНАК ВИШУКАНОСТІ, ХАРАКТЕРИЗУВАЛО ІНТЕЛІГЕНТНІСТЬ ЛЮДИНИ? НА ЦІ ЗАПИТАННЯ, ХОЧ ЧАСТКОВО, ДАЄ ВІДПОВІДЬ ПРОПОНОВАНИЙ ПОСІБНИК.</a:t>
            </a:r>
          </a:p>
          <a:p>
            <a:endParaRPr lang="uk-UA" dirty="0"/>
          </a:p>
        </p:txBody>
      </p:sp>
    </p:spTree>
    <p:extLst>
      <p:ext uri="{BB962C8B-B14F-4D97-AF65-F5344CB8AC3E}">
        <p14:creationId xmlns:p14="http://schemas.microsoft.com/office/powerpoint/2010/main" val="1721661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535ADCD-C4F6-4269-B737-BA1DEA935682}"/>
              </a:ext>
            </a:extLst>
          </p:cNvPr>
          <p:cNvPicPr>
            <a:picLocks noChangeAspect="1"/>
          </p:cNvPicPr>
          <p:nvPr/>
        </p:nvPicPr>
        <p:blipFill>
          <a:blip r:embed="rId2"/>
          <a:stretch>
            <a:fillRect/>
          </a:stretch>
        </p:blipFill>
        <p:spPr>
          <a:xfrm>
            <a:off x="0" y="0"/>
            <a:ext cx="3684896" cy="6858000"/>
          </a:xfrm>
          <a:prstGeom prst="rect">
            <a:avLst/>
          </a:prstGeom>
          <a:ln>
            <a:noFill/>
          </a:ln>
          <a:effectLst>
            <a:softEdge rad="112500"/>
          </a:effectLst>
        </p:spPr>
      </p:pic>
      <p:pic>
        <p:nvPicPr>
          <p:cNvPr id="5" name="Рисунок 4">
            <a:extLst>
              <a:ext uri="{FF2B5EF4-FFF2-40B4-BE49-F238E27FC236}">
                <a16:creationId xmlns:a16="http://schemas.microsoft.com/office/drawing/2014/main" id="{6B9897DA-38DC-4C15-B4AA-AB4DBF13D090}"/>
              </a:ext>
            </a:extLst>
          </p:cNvPr>
          <p:cNvPicPr>
            <a:picLocks noChangeAspect="1"/>
          </p:cNvPicPr>
          <p:nvPr/>
        </p:nvPicPr>
        <p:blipFill>
          <a:blip r:embed="rId3"/>
          <a:stretch>
            <a:fillRect/>
          </a:stretch>
        </p:blipFill>
        <p:spPr>
          <a:xfrm>
            <a:off x="8507103" y="-1"/>
            <a:ext cx="3684897" cy="6858001"/>
          </a:xfrm>
          <a:prstGeom prst="rect">
            <a:avLst/>
          </a:prstGeom>
          <a:ln>
            <a:noFill/>
          </a:ln>
          <a:effectLst>
            <a:softEdge rad="112500"/>
          </a:effectLst>
        </p:spPr>
      </p:pic>
      <p:sp>
        <p:nvSpPr>
          <p:cNvPr id="6" name="Прямокутник 5">
            <a:extLst>
              <a:ext uri="{FF2B5EF4-FFF2-40B4-BE49-F238E27FC236}">
                <a16:creationId xmlns:a16="http://schemas.microsoft.com/office/drawing/2014/main" id="{0C054575-C904-4624-BCC6-AE628CEABFF5}"/>
              </a:ext>
            </a:extLst>
          </p:cNvPr>
          <p:cNvSpPr/>
          <p:nvPr/>
        </p:nvSpPr>
        <p:spPr>
          <a:xfrm>
            <a:off x="3821372" y="301978"/>
            <a:ext cx="4549255" cy="5016758"/>
          </a:xfrm>
          <a:prstGeom prst="rect">
            <a:avLst/>
          </a:prstGeom>
        </p:spPr>
        <p:txBody>
          <a:bodyPr wrap="square">
            <a:spAutoFit/>
          </a:bodyPr>
          <a:lstStyle/>
          <a:p>
            <a:r>
              <a:rPr lang="ru-RU" sz="2000" b="1" i="1" u="sng" dirty="0">
                <a:ln w="6600">
                  <a:solidFill>
                    <a:schemeClr val="accent2"/>
                  </a:solidFill>
                  <a:prstDash val="solid"/>
                </a:ln>
                <a:solidFill>
                  <a:srgbClr val="FF0000"/>
                </a:solidFill>
                <a:effectLst>
                  <a:outerShdw dist="38100" dir="2700000" algn="tl" rotWithShape="0">
                    <a:schemeClr val="accent2"/>
                  </a:outerShdw>
                </a:effectLst>
              </a:rPr>
              <a:t>МОВОГРАЙ.</a:t>
            </a:r>
          </a:p>
          <a:p>
            <a:r>
              <a:rPr lang="ru-RU" sz="2000" b="1" i="1" u="sng" dirty="0">
                <a:ln w="6600">
                  <a:solidFill>
                    <a:schemeClr val="accent2"/>
                  </a:solidFill>
                  <a:prstDash val="solid"/>
                </a:ln>
                <a:solidFill>
                  <a:srgbClr val="FF0000"/>
                </a:solidFill>
                <a:effectLst>
                  <a:outerShdw dist="38100" dir="2700000" algn="tl" rotWithShape="0">
                    <a:schemeClr val="accent2"/>
                  </a:outerShdw>
                </a:effectLst>
              </a:rPr>
              <a:t>СЛОВОГРАЙ. </a:t>
            </a:r>
          </a:p>
          <a:p>
            <a:endParaRPr lang="ru-RU" sz="2000" b="1" dirty="0">
              <a:ln w="6600">
                <a:solidFill>
                  <a:schemeClr val="accent2"/>
                </a:solidFill>
                <a:prstDash val="solid"/>
              </a:ln>
              <a:solidFill>
                <a:srgbClr val="FF0000"/>
              </a:solidFill>
              <a:effectLst>
                <a:outerShdw dist="38100" dir="2700000" algn="tl" rotWithShape="0">
                  <a:schemeClr val="accent2"/>
                </a:outerShdw>
              </a:effectLst>
            </a:endParaRPr>
          </a:p>
          <a:p>
            <a:r>
              <a:rPr lang="ru-RU" sz="2000" b="1" dirty="0">
                <a:effectLst>
                  <a:outerShdw blurRad="38100" dist="38100" dir="2700000" algn="tl">
                    <a:srgbClr val="000000">
                      <a:alpha val="43137"/>
                    </a:srgbClr>
                  </a:outerShdw>
                </a:effectLst>
              </a:rPr>
              <a:t>У ДОРОБКУ ІГОРЯ СІЧОВИКА – ДИТЯЧІ ВІРШОВАНІ КАЗКИ, ПОНАД ТРИ СОТНІ ЗАГАДОК, ТИСЯЧА СКОРОМОВОК.</a:t>
            </a:r>
            <a:endParaRPr lang="uk-UA" sz="2000" b="1" dirty="0">
              <a:effectLst>
                <a:outerShdw blurRad="38100" dist="38100" dir="2700000" algn="tl">
                  <a:srgbClr val="000000">
                    <a:alpha val="43137"/>
                  </a:srgbClr>
                </a:outerShdw>
              </a:effectLst>
            </a:endParaRPr>
          </a:p>
          <a:p>
            <a:endParaRPr lang="uk-UA" sz="2000" b="1" dirty="0">
              <a:effectLst>
                <a:outerShdw blurRad="38100" dist="38100" dir="2700000" algn="tl">
                  <a:srgbClr val="000000">
                    <a:alpha val="43137"/>
                  </a:srgbClr>
                </a:outerShdw>
              </a:effectLst>
            </a:endParaRPr>
          </a:p>
          <a:p>
            <a:r>
              <a:rPr lang="uk-UA" sz="2000" b="1" dirty="0">
                <a:effectLst>
                  <a:outerShdw blurRad="38100" dist="38100" dir="2700000" algn="tl">
                    <a:srgbClr val="000000">
                      <a:alpha val="43137"/>
                    </a:srgbClr>
                  </a:outerShdw>
                </a:effectLst>
              </a:rPr>
              <a:t>У КНИГАХ  ПРОПОНУЮТЬСЯ ЦІКАВІ ЗАВДАННЯ З БУКВАМИ І СЛОВАМИ, ІГРИ, КРОСВОРДИ, АНАГРАМИ, ШАРАДИ, КАВЕРЗНІ ЗАПИТАННЯ, СЛОВНИКОВІ ЗАГАДКИ. ЗАВДАННЯ ІЛЮСТРОВАНІ. ЇХ ЗМІСТ СПРЯМОВАНИЙ НА ПРОБУДЖЕННЯ ІНТЕРЕСУ ДО РІДНОЇ МОВИ. </a:t>
            </a:r>
          </a:p>
          <a:p>
            <a:endParaRPr lang="uk-UA"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4380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90A22F50-0227-411C-AF63-BF1AFE14F28E}"/>
              </a:ext>
            </a:extLst>
          </p:cNvPr>
          <p:cNvSpPr/>
          <p:nvPr/>
        </p:nvSpPr>
        <p:spPr>
          <a:xfrm>
            <a:off x="317317" y="3739187"/>
            <a:ext cx="6096000" cy="2523768"/>
          </a:xfrm>
          <a:prstGeom prst="rect">
            <a:avLst/>
          </a:prstGeom>
        </p:spPr>
        <p:txBody>
          <a:bodyPr>
            <a:spAutoFit/>
          </a:bodyPr>
          <a:lstStyle/>
          <a:p>
            <a:r>
              <a:rPr lang="uk-UA" sz="2000" b="1" dirty="0">
                <a:effectLst>
                  <a:outerShdw blurRad="38100" dist="38100" dir="2700000" algn="tl">
                    <a:srgbClr val="000000">
                      <a:alpha val="43137"/>
                    </a:srgbClr>
                  </a:outerShdw>
                </a:effectLst>
              </a:rPr>
              <a:t>12 КНИГ ПРО РІДНУ МОВУ КОЖНОМУ УКРАЇНЦЮ - ДРУГ ЧИТАЧА</a:t>
            </a:r>
            <a:r>
              <a:rPr lang="en-US" sz="2000" b="1" dirty="0">
                <a:effectLst>
                  <a:outerShdw blurRad="38100" dist="38100" dir="2700000" algn="tl">
                    <a:srgbClr val="000000">
                      <a:alpha val="43137"/>
                    </a:srgbClr>
                  </a:outerShdw>
                </a:effectLst>
              </a:rPr>
              <a:t>HTTPS://VSIKNYGY.NET.UA › SHCHO_POCHYTATY › REVIEW</a:t>
            </a:r>
          </a:p>
          <a:p>
            <a:endParaRPr lang="en-US" sz="2000" b="1" dirty="0">
              <a:effectLst>
                <a:outerShdw blurRad="38100" dist="38100" dir="2700000" algn="tl">
                  <a:srgbClr val="000000">
                    <a:alpha val="43137"/>
                  </a:srgbClr>
                </a:outerShdw>
              </a:effectLst>
            </a:endParaRPr>
          </a:p>
          <a:p>
            <a:r>
              <a:rPr lang="en-US" sz="2000" b="1" dirty="0">
                <a:effectLst>
                  <a:outerShdw blurRad="38100" dist="38100" dir="2700000" algn="tl">
                    <a:srgbClr val="000000">
                      <a:alpha val="43137"/>
                    </a:srgbClr>
                  </a:outerShdw>
                </a:effectLst>
              </a:rPr>
              <a:t>14 </a:t>
            </a:r>
            <a:r>
              <a:rPr lang="uk-UA" sz="2000" b="1" dirty="0">
                <a:effectLst>
                  <a:outerShdw blurRad="38100" dist="38100" dir="2700000" algn="tl">
                    <a:srgbClr val="000000">
                      <a:alpha val="43137"/>
                    </a:srgbClr>
                  </a:outerShdw>
                </a:effectLst>
              </a:rPr>
              <a:t>КНИГ ДО МІЖНАРОДНОГО ДНЯ РІДНОЇ МОВИ - ЦЕНТР ...</a:t>
            </a:r>
            <a:r>
              <a:rPr lang="en-US" sz="2000" b="1" dirty="0">
                <a:effectLst>
                  <a:outerShdw blurRad="38100" dist="38100" dir="2700000" algn="tl">
                    <a:srgbClr val="000000">
                      <a:alpha val="43137"/>
                    </a:srgbClr>
                  </a:outerShdw>
                </a:effectLst>
              </a:rPr>
              <a:t>HTTPS://CENTER.UCU.EDU.UA › BIBLIOTEKA-NOVYNY › 14-KNY...</a:t>
            </a:r>
          </a:p>
          <a:p>
            <a:endParaRPr lang="en-US" dirty="0"/>
          </a:p>
        </p:txBody>
      </p:sp>
      <p:pic>
        <p:nvPicPr>
          <p:cNvPr id="3" name="Рисунок 2">
            <a:extLst>
              <a:ext uri="{FF2B5EF4-FFF2-40B4-BE49-F238E27FC236}">
                <a16:creationId xmlns:a16="http://schemas.microsoft.com/office/drawing/2014/main" id="{E8FAD2E3-3F27-4B21-9095-077700DCC634}"/>
              </a:ext>
            </a:extLst>
          </p:cNvPr>
          <p:cNvPicPr>
            <a:picLocks noChangeAspect="1"/>
          </p:cNvPicPr>
          <p:nvPr/>
        </p:nvPicPr>
        <p:blipFill>
          <a:blip r:embed="rId2"/>
          <a:stretch>
            <a:fillRect/>
          </a:stretch>
        </p:blipFill>
        <p:spPr>
          <a:xfrm>
            <a:off x="0" y="0"/>
            <a:ext cx="12192000" cy="2000250"/>
          </a:xfrm>
          <a:prstGeom prst="rect">
            <a:avLst/>
          </a:prstGeom>
          <a:ln>
            <a:noFill/>
          </a:ln>
          <a:effectLst>
            <a:softEdge rad="112500"/>
          </a:effectLst>
        </p:spPr>
      </p:pic>
      <p:sp>
        <p:nvSpPr>
          <p:cNvPr id="4" name="Прямокутник 3">
            <a:extLst>
              <a:ext uri="{FF2B5EF4-FFF2-40B4-BE49-F238E27FC236}">
                <a16:creationId xmlns:a16="http://schemas.microsoft.com/office/drawing/2014/main" id="{0ADFB7EF-5CCD-4BE3-9EF9-15F451FF58AD}"/>
              </a:ext>
            </a:extLst>
          </p:cNvPr>
          <p:cNvSpPr/>
          <p:nvPr/>
        </p:nvSpPr>
        <p:spPr>
          <a:xfrm>
            <a:off x="317317" y="2138749"/>
            <a:ext cx="5833274" cy="1600438"/>
          </a:xfrm>
          <a:prstGeom prst="rect">
            <a:avLst/>
          </a:prstGeom>
        </p:spPr>
        <p:txBody>
          <a:bodyPr wrap="square">
            <a:spAutoFit/>
          </a:bodyPr>
          <a:lstStyle/>
          <a:p>
            <a:r>
              <a:rPr lang="ru-RU" sz="2000" b="1" dirty="0">
                <a:effectLst>
                  <a:outerShdw blurRad="38100" dist="38100" dir="2700000" algn="tl">
                    <a:srgbClr val="000000">
                      <a:alpha val="43137"/>
                    </a:srgbClr>
                  </a:outerShdw>
                </a:effectLst>
              </a:rPr>
              <a:t>10 СУЧАСНИХ КНИГ ПРО УКРАЇНСЬКЕ МОВЛЕННЯ ТА ПРАВОПИС</a:t>
            </a:r>
            <a:endParaRPr lang="uk-UA" sz="2000" b="1" dirty="0">
              <a:effectLst>
                <a:outerShdw blurRad="38100" dist="38100" dir="2700000" algn="tl">
                  <a:srgbClr val="000000">
                    <a:alpha val="43137"/>
                  </a:srgbClr>
                </a:outerShdw>
              </a:effectLst>
            </a:endParaRPr>
          </a:p>
          <a:p>
            <a:r>
              <a:rPr lang="en-US" sz="2000" b="1" dirty="0">
                <a:effectLst>
                  <a:outerShdw blurRad="38100" dist="38100" dir="2700000" algn="tl">
                    <a:srgbClr val="000000">
                      <a:alpha val="43137"/>
                    </a:srgbClr>
                  </a:outerShdw>
                </a:effectLst>
              </a:rPr>
              <a:t>HTTPS://WWW.BOOKLYA.UA › ARTICLES › MOVA-KALINOVA-10-S..</a:t>
            </a:r>
            <a:endParaRPr lang="uk-UA" sz="2000" b="1" dirty="0">
              <a:effectLst>
                <a:outerShdw blurRad="38100" dist="38100" dir="2700000" algn="tl">
                  <a:srgbClr val="000000">
                    <a:alpha val="43137"/>
                  </a:srgbClr>
                </a:outerShdw>
              </a:effectLst>
            </a:endParaRPr>
          </a:p>
          <a:p>
            <a:endParaRPr lang="en-US" dirty="0"/>
          </a:p>
        </p:txBody>
      </p:sp>
      <p:sp>
        <p:nvSpPr>
          <p:cNvPr id="5" name="Прямокутник 4">
            <a:extLst>
              <a:ext uri="{FF2B5EF4-FFF2-40B4-BE49-F238E27FC236}">
                <a16:creationId xmlns:a16="http://schemas.microsoft.com/office/drawing/2014/main" id="{96475E9F-3FB3-4310-B581-85179A88BB21}"/>
              </a:ext>
            </a:extLst>
          </p:cNvPr>
          <p:cNvSpPr/>
          <p:nvPr/>
        </p:nvSpPr>
        <p:spPr>
          <a:xfrm>
            <a:off x="5700714" y="1357314"/>
            <a:ext cx="5314950" cy="500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6" name="Рисунок 5">
            <a:extLst>
              <a:ext uri="{FF2B5EF4-FFF2-40B4-BE49-F238E27FC236}">
                <a16:creationId xmlns:a16="http://schemas.microsoft.com/office/drawing/2014/main" id="{C0C98CBD-CCF6-4B23-AE36-66108ECF5F66}"/>
              </a:ext>
            </a:extLst>
          </p:cNvPr>
          <p:cNvPicPr>
            <a:picLocks noChangeAspect="1"/>
          </p:cNvPicPr>
          <p:nvPr/>
        </p:nvPicPr>
        <p:blipFill>
          <a:blip r:embed="rId3"/>
          <a:stretch>
            <a:fillRect/>
          </a:stretch>
        </p:blipFill>
        <p:spPr>
          <a:xfrm>
            <a:off x="6285086" y="1485900"/>
            <a:ext cx="5906913" cy="5372099"/>
          </a:xfrm>
          <a:prstGeom prst="rect">
            <a:avLst/>
          </a:prstGeom>
          <a:ln>
            <a:noFill/>
          </a:ln>
          <a:effectLst>
            <a:softEdge rad="112500"/>
          </a:effectLst>
        </p:spPr>
      </p:pic>
    </p:spTree>
    <p:extLst>
      <p:ext uri="{BB962C8B-B14F-4D97-AF65-F5344CB8AC3E}">
        <p14:creationId xmlns:p14="http://schemas.microsoft.com/office/powerpoint/2010/main" val="3635562794"/>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709</Words>
  <Application>Microsoft Office PowerPoint</Application>
  <PresentationFormat>Широкий екран</PresentationFormat>
  <Paragraphs>23</Paragraphs>
  <Slides>7</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7</vt:i4>
      </vt:variant>
    </vt:vector>
  </HeadingPairs>
  <TitlesOfParts>
    <vt:vector size="11" baseType="lpstr">
      <vt:lpstr>Arial</vt:lpstr>
      <vt:lpstr>Calibri</vt:lpstr>
      <vt:lpstr>Calibri Light</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Вчитель</dc:creator>
  <cp:lastModifiedBy>Вчитель</cp:lastModifiedBy>
  <cp:revision>1</cp:revision>
  <dcterms:created xsi:type="dcterms:W3CDTF">2022-02-21T10:15:23Z</dcterms:created>
  <dcterms:modified xsi:type="dcterms:W3CDTF">2022-02-21T11:24:00Z</dcterms:modified>
</cp:coreProperties>
</file>