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02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24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9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2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7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24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7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86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53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31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28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E051-E324-4A1A-8345-2F32ED2D1C12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8F8F-7259-42BF-9F13-6B14E88872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7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 зробити закладку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127000">
                  <a:srgbClr val="FFFF00"/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4535"/>
            <a:ext cx="772104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Закладки </a:t>
            </a:r>
            <a:r>
              <a:rPr lang="ru-RU" sz="2000" dirty="0" err="1" smtClean="0">
                <a:latin typeface="Arial Black" pitchFamily="34" charset="0"/>
              </a:rPr>
              <a:t>можуть</a:t>
            </a:r>
            <a:r>
              <a:rPr lang="ru-RU" sz="2000" dirty="0" smtClean="0">
                <a:latin typeface="Arial Black" pitchFamily="34" charset="0"/>
              </a:rPr>
              <a:t> бути самими </a:t>
            </a:r>
            <a:r>
              <a:rPr lang="ru-RU" sz="2000" dirty="0" err="1" smtClean="0">
                <a:latin typeface="Arial Black" pitchFamily="34" charset="0"/>
              </a:rPr>
              <a:t>різними</a:t>
            </a:r>
            <a:r>
              <a:rPr lang="ru-RU" sz="2000" dirty="0" smtClean="0">
                <a:latin typeface="Arial Black" pitchFamily="34" charset="0"/>
              </a:rPr>
              <a:t>, все </a:t>
            </a:r>
            <a:r>
              <a:rPr lang="ru-RU" sz="2000" dirty="0" err="1" smtClean="0">
                <a:latin typeface="Arial Black" pitchFamily="34" charset="0"/>
              </a:rPr>
              <a:t>залежить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від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твоєї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фантазії</a:t>
            </a:r>
            <a:r>
              <a:rPr lang="ru-RU" sz="2000" dirty="0" smtClean="0">
                <a:latin typeface="Arial Black" pitchFamily="34" charset="0"/>
              </a:rPr>
              <a:t>. Але </a:t>
            </a:r>
            <a:r>
              <a:rPr lang="ru-RU" sz="2000" dirty="0" err="1" smtClean="0">
                <a:latin typeface="Arial Black" pitchFamily="34" charset="0"/>
              </a:rPr>
              <a:t>деяких</a:t>
            </a:r>
            <a:r>
              <a:rPr lang="ru-RU" sz="2000" dirty="0" smtClean="0">
                <a:latin typeface="Arial Black" pitchFamily="34" charset="0"/>
              </a:rPr>
              <a:t> правил </a:t>
            </a:r>
            <a:r>
              <a:rPr lang="ru-RU" sz="2000" dirty="0" err="1" smtClean="0">
                <a:latin typeface="Arial Black" pitchFamily="34" charset="0"/>
              </a:rPr>
              <a:t>ти</a:t>
            </a:r>
            <a:r>
              <a:rPr lang="ru-RU" sz="2000" dirty="0" smtClean="0">
                <a:latin typeface="Arial Black" pitchFamily="34" charset="0"/>
              </a:rPr>
              <a:t> повинен </a:t>
            </a:r>
            <a:r>
              <a:rPr lang="ru-RU" sz="2000" dirty="0" err="1" smtClean="0">
                <a:latin typeface="Arial Black" pitchFamily="34" charset="0"/>
              </a:rPr>
              <a:t>дотримуватися</a:t>
            </a:r>
            <a:r>
              <a:rPr lang="ru-RU" sz="2000" dirty="0" smtClean="0">
                <a:latin typeface="Arial Black" pitchFamily="34" charset="0"/>
              </a:rPr>
              <a:t>. </a:t>
            </a:r>
            <a:r>
              <a:rPr lang="ru-RU" sz="2000" dirty="0" err="1" smtClean="0">
                <a:latin typeface="Arial Black" pitchFamily="34" charset="0"/>
              </a:rPr>
              <a:t>По-перше</a:t>
            </a:r>
            <a:r>
              <a:rPr lang="ru-RU" sz="2000" dirty="0" smtClean="0">
                <a:latin typeface="Arial Black" pitchFamily="34" charset="0"/>
              </a:rPr>
              <a:t>, закладки не </a:t>
            </a:r>
            <a:r>
              <a:rPr lang="ru-RU" sz="2000" dirty="0" err="1" smtClean="0">
                <a:latin typeface="Arial Black" pitchFamily="34" charset="0"/>
              </a:rPr>
              <a:t>повинні</a:t>
            </a:r>
            <a:r>
              <a:rPr lang="ru-RU" sz="2000" dirty="0" smtClean="0">
                <a:latin typeface="Arial Black" pitchFamily="34" charset="0"/>
              </a:rPr>
              <a:t> бути </a:t>
            </a:r>
            <a:r>
              <a:rPr lang="ru-RU" sz="2000" dirty="0" err="1" smtClean="0">
                <a:latin typeface="Arial Black" pitchFamily="34" charset="0"/>
              </a:rPr>
              <a:t>товстими</a:t>
            </a:r>
            <a:r>
              <a:rPr lang="ru-RU" sz="2000" dirty="0" smtClean="0">
                <a:latin typeface="Arial Black" pitchFamily="34" charset="0"/>
              </a:rPr>
              <a:t>, а, </a:t>
            </a:r>
            <a:r>
              <a:rPr lang="ru-RU" sz="2000" dirty="0" err="1" smtClean="0">
                <a:latin typeface="Arial Black" pitchFamily="34" charset="0"/>
              </a:rPr>
              <a:t>по-друге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розмальовувати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їх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можна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тільки</a:t>
            </a:r>
            <a:r>
              <a:rPr lang="ru-RU" sz="2000" dirty="0" smtClean="0">
                <a:latin typeface="Arial Black" pitchFamily="34" charset="0"/>
              </a:rPr>
              <a:t> фломастерами </a:t>
            </a:r>
            <a:r>
              <a:rPr lang="ru-RU" sz="2000" dirty="0" err="1" smtClean="0">
                <a:latin typeface="Arial Black" pitchFamily="34" charset="0"/>
              </a:rPr>
              <a:t>або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кольоровими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кульковими</a:t>
            </a:r>
            <a:r>
              <a:rPr lang="ru-RU" sz="2000" dirty="0" smtClean="0">
                <a:latin typeface="Arial Black" pitchFamily="34" charset="0"/>
              </a:rPr>
              <a:t> ручками. </a:t>
            </a:r>
            <a:r>
              <a:rPr lang="ru-RU" sz="2000" dirty="0" err="1" smtClean="0">
                <a:latin typeface="Arial Black" pitchFamily="34" charset="0"/>
              </a:rPr>
              <a:t>Олівці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акварельні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фарби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можуть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забруднити</a:t>
            </a:r>
            <a:r>
              <a:rPr lang="ru-RU" sz="2000" dirty="0" smtClean="0">
                <a:latin typeface="Arial Black" pitchFamily="34" charset="0"/>
              </a:rPr>
              <a:t> книгу. А </a:t>
            </a:r>
            <a:r>
              <a:rPr lang="ru-RU" sz="2000" dirty="0" err="1" smtClean="0">
                <a:latin typeface="Arial Black" pitchFamily="34" charset="0"/>
              </a:rPr>
              <a:t>тепер</a:t>
            </a:r>
            <a:r>
              <a:rPr lang="ru-RU" sz="2000" dirty="0" smtClean="0">
                <a:latin typeface="Arial Black" pitchFamily="34" charset="0"/>
              </a:rPr>
              <a:t> за </a:t>
            </a:r>
            <a:r>
              <a:rPr lang="ru-RU" sz="2000" dirty="0" err="1" smtClean="0">
                <a:latin typeface="Arial Black" pitchFamily="34" charset="0"/>
              </a:rPr>
              <a:t>діло</a:t>
            </a:r>
            <a:r>
              <a:rPr lang="ru-RU" sz="2000" dirty="0" smtClean="0">
                <a:latin typeface="Arial Black" pitchFamily="34" charset="0"/>
              </a:rPr>
              <a:t>. </a:t>
            </a:r>
            <a:r>
              <a:rPr lang="ru-RU" sz="2000" dirty="0" err="1" smtClean="0">
                <a:latin typeface="Arial Black" pitchFamily="34" charset="0"/>
              </a:rPr>
              <a:t>Приготуй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кольоровий</a:t>
            </a:r>
            <a:r>
              <a:rPr lang="ru-RU" sz="2000" dirty="0" smtClean="0">
                <a:latin typeface="Arial Black" pitchFamily="34" charset="0"/>
              </a:rPr>
              <a:t> та </a:t>
            </a:r>
            <a:r>
              <a:rPr lang="ru-RU" sz="2000" dirty="0" err="1" smtClean="0">
                <a:latin typeface="Arial Black" pitchFamily="34" charset="0"/>
              </a:rPr>
              <a:t>білий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папір</a:t>
            </a:r>
            <a:r>
              <a:rPr lang="ru-RU" sz="2000" dirty="0" smtClean="0">
                <a:latin typeface="Arial Black" pitchFamily="34" charset="0"/>
              </a:rPr>
              <a:t>, клей, </a:t>
            </a:r>
            <a:r>
              <a:rPr lang="ru-RU" sz="2000" dirty="0" err="1" smtClean="0">
                <a:latin typeface="Arial Black" pitchFamily="34" charset="0"/>
              </a:rPr>
              <a:t>фломастери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ru-RU" sz="2000" dirty="0" err="1" smtClean="0">
                <a:latin typeface="Arial Black" pitchFamily="34" charset="0"/>
              </a:rPr>
              <a:t>кольорові</a:t>
            </a:r>
            <a:r>
              <a:rPr lang="ru-RU" sz="2000" dirty="0" smtClean="0">
                <a:latin typeface="Arial Black" pitchFamily="34" charset="0"/>
              </a:rPr>
              <a:t> нитки та все, </a:t>
            </a:r>
            <a:r>
              <a:rPr lang="ru-RU" sz="2000" dirty="0" err="1" smtClean="0">
                <a:latin typeface="Arial Black" pitchFamily="34" charset="0"/>
              </a:rPr>
              <a:t>що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ще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тобі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може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понадобитися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r>
              <a:rPr lang="ru-RU" sz="2000" dirty="0" smtClean="0">
                <a:latin typeface="Arial Black" pitchFamily="34" charset="0"/>
              </a:rPr>
              <a:t>Ширина закладки - 4-5 см, </a:t>
            </a:r>
            <a:r>
              <a:rPr lang="ru-RU" sz="2000" dirty="0" err="1" smtClean="0">
                <a:latin typeface="Arial Black" pitchFamily="34" charset="0"/>
              </a:rPr>
              <a:t>висота</a:t>
            </a:r>
            <a:r>
              <a:rPr lang="ru-RU" sz="2000" dirty="0" smtClean="0">
                <a:latin typeface="Arial Black" pitchFamily="34" charset="0"/>
              </a:rPr>
              <a:t> – чуть </a:t>
            </a:r>
            <a:r>
              <a:rPr lang="ru-RU" sz="2000" dirty="0" err="1" smtClean="0">
                <a:latin typeface="Arial Black" pitchFamily="34" charset="0"/>
              </a:rPr>
              <a:t>більша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висоти</a:t>
            </a:r>
            <a:r>
              <a:rPr lang="ru-RU" sz="2000" dirty="0" smtClean="0">
                <a:latin typeface="Arial Black" pitchFamily="34" charset="0"/>
              </a:rPr>
              <a:t> книги. Красиво буде </a:t>
            </a:r>
            <a:r>
              <a:rPr lang="ru-RU" sz="2000" dirty="0" err="1" smtClean="0">
                <a:latin typeface="Arial Black" pitchFamily="34" charset="0"/>
              </a:rPr>
              <a:t>оздобити</a:t>
            </a:r>
            <a:r>
              <a:rPr lang="ru-RU" sz="2000" dirty="0" smtClean="0">
                <a:latin typeface="Arial Black" pitchFamily="34" charset="0"/>
              </a:rPr>
              <a:t> закладку орнаментом, таким, як тут показано (</a:t>
            </a:r>
            <a:r>
              <a:rPr lang="ru-RU" sz="2000" dirty="0" err="1" smtClean="0">
                <a:latin typeface="Arial Black" pitchFamily="34" charset="0"/>
              </a:rPr>
              <a:t>або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придуманим</a:t>
            </a:r>
            <a:r>
              <a:rPr lang="ru-RU" sz="2000" dirty="0" smtClean="0">
                <a:latin typeface="Arial Black" pitchFamily="34" charset="0"/>
              </a:rPr>
              <a:t> тобою).</a:t>
            </a:r>
          </a:p>
          <a:p>
            <a:r>
              <a:rPr lang="ru-RU" sz="2000" dirty="0" smtClean="0">
                <a:latin typeface="Arial Black" pitchFamily="34" charset="0"/>
              </a:rPr>
              <a:t> 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38136"/>
            <a:ext cx="3020890" cy="22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4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619268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latin typeface="Arial Black" pitchFamily="34" charset="0"/>
              </a:rPr>
              <a:t>МОЖНА ЗАМІНИТИ РОЗКРАСКУ АПЛІКАЦІЄЮ. ДЛЯ ЦЬОГО ТРЕБА ВЗЯТИ ПАПІР РІЗНИХ КОЛЬОРІВ І ВИРІЗАНІ ФІГУРКИ НАКЛЕЇТИ НА ПОЛОСКУ ІНШОГО КОЛЬОРУ.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Arial Black" pitchFamily="34" charset="0"/>
              </a:rPr>
              <a:t>ШВИДКО ТА КРАСИВО МОЖНА ЗРОБИТИ ЗАКЛАДКУ, НАКЛЕЇВШИ НА ПОЛОСКУ ПАПЕРУ КАРТИНКУ.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Arial Black" pitchFamily="34" charset="0"/>
              </a:rPr>
              <a:t>ДІВЧАТКА МОЖУТЬ ЗРОБИТИ ЗАКЛАДКУ ІЗ ТКАНИНИ, ВИШИТИ ЇЇ ХРЕСТИКОМ АБО ГЛАДДЮ. ЯКЩО ВИТЯГТИ ПО КРАЯМ ДЕКІЛЬКА НИТОК- ВИЙДЕ БАХРОМА.</a:t>
            </a:r>
            <a:endParaRPr lang="uk-UA" sz="20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3124055" cy="6669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8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59022"/>
            <a:ext cx="4344081" cy="4616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uk-UA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C000"/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ЯК ЗРОБИТИ КНИГУ</a:t>
            </a:r>
            <a:endParaRPr lang="uk-UA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27000">
                  <a:srgbClr val="FFC000"/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56932" cy="2124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19148"/>
            <a:ext cx="87138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НА СТОРІНКАХ ДИТЯЧИХ ЖУРНАЛІВ ДРУКУЮТЬ ЗАГОТОВКИ ДЛЯ МАЛЕНЬКИХ КНИЖЕЧОК-САМОРОБОК. ТАМ Є ТЕКСТ ТА ОБЛОЖКА, ТРЕБА ТІЛЬКИ ВИРІЗАТИ, ПРАВИЛЬНО СКЛАСТИ ТА ЗШИТИ.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СПРОБУЙ ЗРОБИТИ КНИГУ ІНШИМ СПОСОБОМ.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ЗНАЙДИ В СТАРИХ ДИТЯЧИХ ЖУРНАЛАХ (“МУРЗИЛКА”, “ВЕСЕЛІ КАРТИНКИ” ТА ІН.) - ПОВІСТЬ АБО ДЕКІЛЬКА РОЗПОВІДЕЙ ОДНОГО ПИСЬМЕННИКА, ЯКІ ТИ ХОЧЕШ ВИДАТИ. ОБЕРЕЖНО ВИТЯГНІТЬ ЛИСТКИ ІЗ ЖУРНАЛУ, ВЛОЖИ В СЕРЕДИНУ ЧИСТИЙ ЛИСТОК, СКЛАДЕНИЙ ПОПОЛАМ, А В ДРУГИЙ ТАКИЙ ЖЕ ЛИСТ ВЛОЖИ СВІЙ ЗОШИТ. ВЕРХНЯ СТОРІНКА – ТИТУЛЬНИЙ ЛИСТОК, НА НЬОМУ ТИ НАПИШЕШ ПРІЗВИЩЕ АВТОРА, НАЗВУ КНИГИ, ІМ'Я ХУДОЖНИКА. КРАЩЕ ВСЬОГО ЗРОБИТИ ЦЕ ДРУКОВАНИМИ БУКВАМИ. А ВНИЗУ – РІК ТА МІСЦЕ ВИДАННЯ. </a:t>
            </a:r>
            <a:endParaRPr lang="uk-UA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 Black" pitchFamily="34" charset="0"/>
              </a:rPr>
              <a:t>НА ОСТАННІЙ СТОРІНЦІ ЧИСТОГО ЛИСТКА НАПИШИ “ЗМІСТ”. НА ЛИСТКУ, ВКЛАДЕНОМУ В СЕРЕДИНУ, МОЖНА САМОМУ НАМАЛЮВАТИ ІЛЮСТРАЦІЇ АБО ВИРІЗАТИ ЇХ ІЗ ЖУРНАЛУ ТА ОХАЙНО НАКЛЕЇТИ.</a:t>
            </a:r>
          </a:p>
          <a:p>
            <a:r>
              <a:rPr lang="uk-UA" sz="2000" dirty="0" smtClean="0">
                <a:latin typeface="Arial Black" pitchFamily="34" charset="0"/>
              </a:rPr>
              <a:t>ПОТІМ ІЗ ЦУПКОГО ПАПЕРУ ЗРОБИ ОБКЛАДИНКУ, ВОНА ПОВИННА БУТИ ТРОХИ БІЛЬША ВІД САМОЇ КНИГИ. ВКЛАДИ В НЕЇ КНИГУ, РОЗКРИЙ ПОСЕРЕДИНІ ТА ЗШИЙ У ДВОХ МІСЦЯХ НИТКАМИ. НА ОБКЛАДИНЦІ НАПИШИ ФЛОМАСТЕРОМ ПРІЗВИЩЕ АВТОРА ТА НАЗВУ КНИГИ. МОЖНА НА ОБКЛАДИНКУ НАКЛЕЇТИ І ВІДПОВІДНУ КАРТИНКУ АБО ЩОСЬ НАМАЛЮВАТИ САМОМУ. </a:t>
            </a:r>
          </a:p>
          <a:p>
            <a:r>
              <a:rPr lang="uk-UA" sz="2000" dirty="0" smtClean="0">
                <a:latin typeface="Arial Black" pitchFamily="34" charset="0"/>
              </a:rPr>
              <a:t>НЕУВАЖНИЙ ВИДАВЕЦЬ ВИДАВ КНИГИ.</a:t>
            </a:r>
          </a:p>
          <a:p>
            <a:r>
              <a:rPr lang="uk-UA" sz="2000" dirty="0" smtClean="0">
                <a:latin typeface="Arial Black" pitchFamily="34" charset="0"/>
              </a:rPr>
              <a:t>АЛЕ ЖДЕ ПРІЗВИЩА АВТОРІВ? ЗВИЧАЙНО, ВІН ЗАБУВ ПРО НИХ.</a:t>
            </a:r>
            <a:endParaRPr lang="uk-UA" sz="20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54" y="4149080"/>
            <a:ext cx="3312173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5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Як зробити закладку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зробити закладку</dc:title>
  <dc:creator>Katya</dc:creator>
  <cp:lastModifiedBy>Katya</cp:lastModifiedBy>
  <cp:revision>3</cp:revision>
  <dcterms:created xsi:type="dcterms:W3CDTF">2020-05-13T12:42:51Z</dcterms:created>
  <dcterms:modified xsi:type="dcterms:W3CDTF">2020-05-13T18:01:48Z</dcterms:modified>
</cp:coreProperties>
</file>