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1" y="7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4E6F78-7918-458E-BE5D-72221FF86750}"/>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90613CA2-77BC-4025-AFEB-74B3DCB65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C8F500C7-068C-458F-AB87-2B6D033A40FA}"/>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5" name="Місце для нижнього колонтитула 4">
            <a:extLst>
              <a:ext uri="{FF2B5EF4-FFF2-40B4-BE49-F238E27FC236}">
                <a16:creationId xmlns:a16="http://schemas.microsoft.com/office/drawing/2014/main" id="{7CC9C30A-D3FF-44B3-AFD8-9546613233F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61F754A-B5C6-44E9-B040-6885DA1BD76E}"/>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42758554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B40316-D9DE-4981-A88B-D2252386292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79A42ED-7A62-4DCD-9400-9DDC92A57ECA}"/>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E38EBD4-25BA-417E-90E3-A9D261E28E3D}"/>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5" name="Місце для нижнього колонтитула 4">
            <a:extLst>
              <a:ext uri="{FF2B5EF4-FFF2-40B4-BE49-F238E27FC236}">
                <a16:creationId xmlns:a16="http://schemas.microsoft.com/office/drawing/2014/main" id="{BDBD7E8D-1069-4B34-86C8-14563B28ECE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87573DB-55FD-47B7-936C-9CF438836945}"/>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37334690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0C731D3B-B257-437E-8A58-6CA026F79F02}"/>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66FEBF3-BCAE-417A-A41A-7C04856EDA8D}"/>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55B68F0-2B26-47AE-9EC3-0CA26394571B}"/>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5" name="Місце для нижнього колонтитула 4">
            <a:extLst>
              <a:ext uri="{FF2B5EF4-FFF2-40B4-BE49-F238E27FC236}">
                <a16:creationId xmlns:a16="http://schemas.microsoft.com/office/drawing/2014/main" id="{3458BDD1-D8E7-45CB-B43F-E98040F6F8A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E5EE7EF-3CC6-44C1-B376-4668736CF1B7}"/>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19395691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3E509C-7C55-4E60-B17A-330F953723F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7374266-EF87-4035-99FD-8F893513FAFD}"/>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E23C5DC-76A5-4D8B-AFD4-C60DEDEB5A21}"/>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5" name="Місце для нижнього колонтитула 4">
            <a:extLst>
              <a:ext uri="{FF2B5EF4-FFF2-40B4-BE49-F238E27FC236}">
                <a16:creationId xmlns:a16="http://schemas.microsoft.com/office/drawing/2014/main" id="{585BE595-F740-4C78-9FC3-2EA1034D9AE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FFB004A-AD3F-487C-A07E-467C1EE37543}"/>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25780210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0CAED-E26F-4374-8BCC-B42C9394DA10}"/>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5354031-F6C7-44C3-AE8B-AB5EA22FC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27EB5960-DAAC-49BD-829E-07CDFA6D9568}"/>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5" name="Місце для нижнього колонтитула 4">
            <a:extLst>
              <a:ext uri="{FF2B5EF4-FFF2-40B4-BE49-F238E27FC236}">
                <a16:creationId xmlns:a16="http://schemas.microsoft.com/office/drawing/2014/main" id="{0CE3C0DF-73DF-43DC-A8B2-00C43C70F4E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6D23ED9-1E9E-4EB1-BF63-329259BCE887}"/>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27552550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B2B25-0AC5-49DB-9CAB-7259749291C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28F4639-CA69-442A-BD48-9459D0C2CA7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1261C98D-7DEB-409E-89AA-B9670081D659}"/>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3E99E8C6-7B8D-42A9-A154-0EACD90C9403}"/>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6" name="Місце для нижнього колонтитула 5">
            <a:extLst>
              <a:ext uri="{FF2B5EF4-FFF2-40B4-BE49-F238E27FC236}">
                <a16:creationId xmlns:a16="http://schemas.microsoft.com/office/drawing/2014/main" id="{09C61BEA-7A3D-4C4E-BC84-9ADE7354175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3E36F62-5E74-41CB-B46B-A1C99AB9D878}"/>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20675325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094B46-2E5E-43D1-8103-44CFDEB26DB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0C164AD-2A54-476D-BE65-D17271A6D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B03AB6E2-AB57-46F8-AE53-D9B8BA9FA31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DB88E52B-2D34-456C-AAB8-120CAFB3A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0E60EAEE-3D11-4322-944B-28EC4607DB18}"/>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DEDF2C41-230B-461E-8694-4457CEA86602}"/>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8" name="Місце для нижнього колонтитула 7">
            <a:extLst>
              <a:ext uri="{FF2B5EF4-FFF2-40B4-BE49-F238E27FC236}">
                <a16:creationId xmlns:a16="http://schemas.microsoft.com/office/drawing/2014/main" id="{972F7893-9559-4BCC-AE6B-87D96105122B}"/>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FC4F7E65-6BD9-4AD8-9580-80A3DDC720D7}"/>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32195830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FDC909-CF4C-4698-9A8D-5778FF48185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FD5468D5-0EC2-445E-9C23-8CC4BBB9141D}"/>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4" name="Місце для нижнього колонтитула 3">
            <a:extLst>
              <a:ext uri="{FF2B5EF4-FFF2-40B4-BE49-F238E27FC236}">
                <a16:creationId xmlns:a16="http://schemas.microsoft.com/office/drawing/2014/main" id="{8CDB65D9-A2C1-4EF6-ADCF-6B803D1F1DC3}"/>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DB4E064C-694D-49FD-AEC0-A1DE155D6857}"/>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29641214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A789FA35-BCE7-4F25-BA8C-18DBC0F2FB84}"/>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3" name="Місце для нижнього колонтитула 2">
            <a:extLst>
              <a:ext uri="{FF2B5EF4-FFF2-40B4-BE49-F238E27FC236}">
                <a16:creationId xmlns:a16="http://schemas.microsoft.com/office/drawing/2014/main" id="{BD3334C9-E646-42CA-AD19-0EA4CC1BE4D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33D793F-BE8A-46CC-B6BA-21B11A8638EB}"/>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26552954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5216D5-E4BB-42C4-8ADD-52F46B9D3E74}"/>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C7301BE-1A19-4554-8465-50849DC92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95D0EFD-4BB0-4268-8A9E-2383DCF5A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5FB33287-38A1-492F-A006-FA6EF463DED3}"/>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6" name="Місце для нижнього колонтитула 5">
            <a:extLst>
              <a:ext uri="{FF2B5EF4-FFF2-40B4-BE49-F238E27FC236}">
                <a16:creationId xmlns:a16="http://schemas.microsoft.com/office/drawing/2014/main" id="{258E49B5-F04F-48D9-BC2F-B0EC46180309}"/>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7D9783C-76CC-414F-9749-8E722E20C948}"/>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4890780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D774AB-906F-4554-9C8F-38EF6B8F934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83368F98-4DC9-43D8-B6E5-2CF69DA279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7E74C8A-314A-4588-88DA-DDBCCD51B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A6BC4CF-4B19-4DAC-A1BC-1F5EF32C9ED5}"/>
              </a:ext>
            </a:extLst>
          </p:cNvPr>
          <p:cNvSpPr>
            <a:spLocks noGrp="1"/>
          </p:cNvSpPr>
          <p:nvPr>
            <p:ph type="dt" sz="half" idx="10"/>
          </p:nvPr>
        </p:nvSpPr>
        <p:spPr/>
        <p:txBody>
          <a:bodyPr/>
          <a:lstStyle/>
          <a:p>
            <a:fld id="{10D1EC8B-1B58-4115-BDBE-846936443229}" type="datetimeFigureOut">
              <a:rPr lang="uk-UA" smtClean="0"/>
              <a:t>08.02.2022</a:t>
            </a:fld>
            <a:endParaRPr lang="uk-UA"/>
          </a:p>
        </p:txBody>
      </p:sp>
      <p:sp>
        <p:nvSpPr>
          <p:cNvPr id="6" name="Місце для нижнього колонтитула 5">
            <a:extLst>
              <a:ext uri="{FF2B5EF4-FFF2-40B4-BE49-F238E27FC236}">
                <a16:creationId xmlns:a16="http://schemas.microsoft.com/office/drawing/2014/main" id="{EF0BA7C8-3E36-4654-9004-0A929CB1DB9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5618DF1-845F-4EC3-AE31-FECC9150026E}"/>
              </a:ext>
            </a:extLst>
          </p:cNvPr>
          <p:cNvSpPr>
            <a:spLocks noGrp="1"/>
          </p:cNvSpPr>
          <p:nvPr>
            <p:ph type="sldNum" sz="quarter" idx="12"/>
          </p:nvPr>
        </p:nvSpPr>
        <p:spPr/>
        <p:txBody>
          <a:bodyPr/>
          <a:lstStyle/>
          <a:p>
            <a:fld id="{41C6B607-0752-4C46-B39D-B801336C0FB7}" type="slidenum">
              <a:rPr lang="uk-UA" smtClean="0"/>
              <a:t>‹№›</a:t>
            </a:fld>
            <a:endParaRPr lang="uk-UA"/>
          </a:p>
        </p:txBody>
      </p:sp>
    </p:spTree>
    <p:extLst>
      <p:ext uri="{BB962C8B-B14F-4D97-AF65-F5344CB8AC3E}">
        <p14:creationId xmlns:p14="http://schemas.microsoft.com/office/powerpoint/2010/main" val="13701288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AF667DB-CE15-4085-9E09-478749A5C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84A9DDD6-5F42-42C8-A2E8-0D8097D6C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3AFAFF0-2F66-4E84-A898-31918DD8E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1EC8B-1B58-4115-BDBE-846936443229}" type="datetimeFigureOut">
              <a:rPr lang="uk-UA" smtClean="0"/>
              <a:t>08.02.2022</a:t>
            </a:fld>
            <a:endParaRPr lang="uk-UA"/>
          </a:p>
        </p:txBody>
      </p:sp>
      <p:sp>
        <p:nvSpPr>
          <p:cNvPr id="5" name="Місце для нижнього колонтитула 4">
            <a:extLst>
              <a:ext uri="{FF2B5EF4-FFF2-40B4-BE49-F238E27FC236}">
                <a16:creationId xmlns:a16="http://schemas.microsoft.com/office/drawing/2014/main" id="{96672F70-2475-4A44-8D29-9686326282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FCC9B608-F76B-40FD-B828-588AEAAA3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B607-0752-4C46-B39D-B801336C0FB7}" type="slidenum">
              <a:rPr lang="uk-UA" smtClean="0"/>
              <a:t>‹№›</a:t>
            </a:fld>
            <a:endParaRPr lang="uk-UA"/>
          </a:p>
        </p:txBody>
      </p:sp>
    </p:spTree>
    <p:extLst>
      <p:ext uri="{BB962C8B-B14F-4D97-AF65-F5344CB8AC3E}">
        <p14:creationId xmlns:p14="http://schemas.microsoft.com/office/powerpoint/2010/main" val="241662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376C0-25F4-4ED0-812E-F8DD8899BE8F}"/>
              </a:ext>
            </a:extLst>
          </p:cNvPr>
          <p:cNvSpPr>
            <a:spLocks noGrp="1"/>
          </p:cNvSpPr>
          <p:nvPr>
            <p:ph type="ctrTitle"/>
          </p:nvPr>
        </p:nvSpPr>
        <p:spPr/>
        <p:txBody>
          <a:bodyPr/>
          <a:lstStyle/>
          <a:p>
            <a:endParaRPr lang="uk-UA"/>
          </a:p>
        </p:txBody>
      </p:sp>
      <p:sp>
        <p:nvSpPr>
          <p:cNvPr id="3" name="Підзаголовок 2">
            <a:extLst>
              <a:ext uri="{FF2B5EF4-FFF2-40B4-BE49-F238E27FC236}">
                <a16:creationId xmlns:a16="http://schemas.microsoft.com/office/drawing/2014/main" id="{93DC111B-61E6-4872-BBCB-4BF24593C01B}"/>
              </a:ext>
            </a:extLst>
          </p:cNvPr>
          <p:cNvSpPr>
            <a:spLocks noGrp="1"/>
          </p:cNvSpPr>
          <p:nvPr>
            <p:ph type="subTitle" idx="1"/>
          </p:nvPr>
        </p:nvSpPr>
        <p:spPr/>
        <p:txBody>
          <a:bodyPr/>
          <a:lstStyle/>
          <a:p>
            <a:endParaRPr lang="uk-UA"/>
          </a:p>
        </p:txBody>
      </p:sp>
      <p:pic>
        <p:nvPicPr>
          <p:cNvPr id="1026" name="Picture 2" descr="Презентація до виховної години &amp;quot;Реквієм Небесній сотні&amp;quot;">
            <a:extLst>
              <a:ext uri="{FF2B5EF4-FFF2-40B4-BE49-F238E27FC236}">
                <a16:creationId xmlns:a16="http://schemas.microsoft.com/office/drawing/2014/main" id="{CE7A90A0-0EA1-4E0F-8213-F8F631E1E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647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E97064-CEC8-4A99-8A5E-2B28F43A721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289CD81-EB45-4630-98F1-5E3587E663ED}"/>
              </a:ext>
            </a:extLst>
          </p:cNvPr>
          <p:cNvSpPr>
            <a:spLocks noGrp="1"/>
          </p:cNvSpPr>
          <p:nvPr>
            <p:ph idx="1"/>
          </p:nvPr>
        </p:nvSpPr>
        <p:spPr/>
        <p:txBody>
          <a:bodyPr/>
          <a:lstStyle/>
          <a:p>
            <a:endParaRPr lang="uk-UA"/>
          </a:p>
        </p:txBody>
      </p:sp>
      <p:pic>
        <p:nvPicPr>
          <p:cNvPr id="2050" name="Picture 2" descr="День пам&amp;#39;яті героїв Небесної сотні: заходи до річниці - Останні та  актуальні новини України та світу, новини дня онлайн - Україна Молода">
            <a:extLst>
              <a:ext uri="{FF2B5EF4-FFF2-40B4-BE49-F238E27FC236}">
                <a16:creationId xmlns:a16="http://schemas.microsoft.com/office/drawing/2014/main" id="{803B98AC-F203-43C5-8ACD-ADEC57D21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5425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699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EF09F-A0D5-413E-8772-9A8F05FFF8D8}"/>
              </a:ext>
            </a:extLst>
          </p:cNvPr>
          <p:cNvSpPr>
            <a:spLocks noGrp="1"/>
          </p:cNvSpPr>
          <p:nvPr>
            <p:ph type="title"/>
          </p:nvPr>
        </p:nvSpPr>
        <p:spPr/>
        <p:txBody>
          <a:bodyPr>
            <a:normAutofit/>
          </a:bodyPr>
          <a:lstStyle/>
          <a:p>
            <a:pPr algn="ctr"/>
            <a:r>
              <a:rPr lang="uk-UA" sz="4800" b="1" dirty="0"/>
              <a:t>Зима, що нас змінила</a:t>
            </a:r>
          </a:p>
        </p:txBody>
      </p:sp>
      <p:sp>
        <p:nvSpPr>
          <p:cNvPr id="3" name="Місце для вмісту 2">
            <a:extLst>
              <a:ext uri="{FF2B5EF4-FFF2-40B4-BE49-F238E27FC236}">
                <a16:creationId xmlns:a16="http://schemas.microsoft.com/office/drawing/2014/main" id="{D2D1ACDE-77E0-499D-B143-F0AF370960AE}"/>
              </a:ext>
            </a:extLst>
          </p:cNvPr>
          <p:cNvSpPr>
            <a:spLocks noGrp="1"/>
          </p:cNvSpPr>
          <p:nvPr>
            <p:ph idx="1"/>
          </p:nvPr>
        </p:nvSpPr>
        <p:spPr/>
        <p:txBody>
          <a:bodyPr/>
          <a:lstStyle/>
          <a:p>
            <a:r>
              <a:rPr lang="uk-UA" b="1" dirty="0"/>
              <a:t>20 лютого в Україні щорічно відзначають День Героїв Небесної Сотні згідно з Указом Президента від 11 лютого 2015 року “Про вшанування подвигу учасників Революції Гідності та увічнення пам’яті Героїв Небесної Сотні”. Цього дня вшановуємо пам’ять про тих громадян, завдяки яким змінено перебіг історії нашої держави. Більшість із них віддали своє життя під час подій Революції Гідності (листопад 2013 року – лютий 2014 року), інші загинули пізніше – у березні та квітні 2014 року, захищаючи ідеали демократії, обстоюючи права та свободи людини, європейське майбутнє України.</a:t>
            </a:r>
            <a:endParaRPr lang="uk-UA" dirty="0"/>
          </a:p>
        </p:txBody>
      </p:sp>
    </p:spTree>
    <p:extLst>
      <p:ext uri="{BB962C8B-B14F-4D97-AF65-F5344CB8AC3E}">
        <p14:creationId xmlns:p14="http://schemas.microsoft.com/office/powerpoint/2010/main" val="35951718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93FD07-897C-4CA9-987F-3F20DD151CAC}"/>
              </a:ext>
            </a:extLst>
          </p:cNvPr>
          <p:cNvSpPr>
            <a:spLocks noGrp="1"/>
          </p:cNvSpPr>
          <p:nvPr>
            <p:ph type="title"/>
          </p:nvPr>
        </p:nvSpPr>
        <p:spPr/>
        <p:txBody>
          <a:bodyPr/>
          <a:lstStyle/>
          <a:p>
            <a:endParaRPr lang="uk-UA"/>
          </a:p>
        </p:txBody>
      </p:sp>
      <p:pic>
        <p:nvPicPr>
          <p:cNvPr id="3074" name="Picture 2" descr="ГЕРОЇ НЕ ВМИРАЮТЬ&amp;quot;. (ЕЛЕКТРОННА ВИСТАВКА – ОГЛЯД ЛІТЕРАТУРИ) (ПРЕЗЕНТАЦІЯ)">
            <a:extLst>
              <a:ext uri="{FF2B5EF4-FFF2-40B4-BE49-F238E27FC236}">
                <a16:creationId xmlns:a16="http://schemas.microsoft.com/office/drawing/2014/main" id="{B27CFE22-1146-4468-BB85-CA949A62CE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085" y="131975"/>
            <a:ext cx="11500701" cy="660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3530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B30CB0-FFAC-480D-B8AD-4FF010B8F1F4}"/>
              </a:ext>
            </a:extLst>
          </p:cNvPr>
          <p:cNvSpPr>
            <a:spLocks noGrp="1"/>
          </p:cNvSpPr>
          <p:nvPr>
            <p:ph type="title"/>
          </p:nvPr>
        </p:nvSpPr>
        <p:spPr>
          <a:xfrm>
            <a:off x="483577" y="365125"/>
            <a:ext cx="11139854" cy="1325563"/>
          </a:xfrm>
        </p:spPr>
        <p:txBody>
          <a:bodyPr>
            <a:normAutofit/>
          </a:bodyPr>
          <a:lstStyle/>
          <a:p>
            <a:pPr algn="ctr"/>
            <a:r>
              <a:rPr lang="uk-UA" dirty="0"/>
              <a:t>З подіями 2014 року ви можете ознайомитися у нашій бібліотеці, де діє книжкова виставка</a:t>
            </a:r>
          </a:p>
        </p:txBody>
      </p:sp>
      <p:pic>
        <p:nvPicPr>
          <p:cNvPr id="5" name="Місце для вмісту 4">
            <a:extLst>
              <a:ext uri="{FF2B5EF4-FFF2-40B4-BE49-F238E27FC236}">
                <a16:creationId xmlns:a16="http://schemas.microsoft.com/office/drawing/2014/main" id="{6035959F-2D09-44C9-AF25-0321CFB439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27448" y="2394194"/>
            <a:ext cx="4829908" cy="3622430"/>
          </a:xfrm>
        </p:spPr>
      </p:pic>
      <p:pic>
        <p:nvPicPr>
          <p:cNvPr id="7" name="Рисунок 6">
            <a:extLst>
              <a:ext uri="{FF2B5EF4-FFF2-40B4-BE49-F238E27FC236}">
                <a16:creationId xmlns:a16="http://schemas.microsoft.com/office/drawing/2014/main" id="{EB6FDC1F-7362-47ED-AF4F-771EE9DE3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89539" y="2394194"/>
            <a:ext cx="4829908" cy="3622431"/>
          </a:xfrm>
          <a:prstGeom prst="rect">
            <a:avLst/>
          </a:prstGeom>
        </p:spPr>
      </p:pic>
      <p:pic>
        <p:nvPicPr>
          <p:cNvPr id="11" name="Рисунок 10">
            <a:extLst>
              <a:ext uri="{FF2B5EF4-FFF2-40B4-BE49-F238E27FC236}">
                <a16:creationId xmlns:a16="http://schemas.microsoft.com/office/drawing/2014/main" id="{1C6B8BAF-34B3-44AB-A469-C4FF756E4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101" y="2347273"/>
            <a:ext cx="5405373" cy="4430647"/>
          </a:xfrm>
          <a:prstGeom prst="rect">
            <a:avLst/>
          </a:prstGeom>
        </p:spPr>
      </p:pic>
    </p:spTree>
    <p:extLst>
      <p:ext uri="{BB962C8B-B14F-4D97-AF65-F5344CB8AC3E}">
        <p14:creationId xmlns:p14="http://schemas.microsoft.com/office/powerpoint/2010/main" val="2999285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0C90A-5998-4755-8671-3BD2392ACF90}"/>
              </a:ext>
            </a:extLst>
          </p:cNvPr>
          <p:cNvSpPr>
            <a:spLocks noGrp="1"/>
          </p:cNvSpPr>
          <p:nvPr>
            <p:ph type="title"/>
          </p:nvPr>
        </p:nvSpPr>
        <p:spPr/>
        <p:txBody>
          <a:bodyPr/>
          <a:lstStyle/>
          <a:p>
            <a:endParaRPr lang="uk-UA"/>
          </a:p>
        </p:txBody>
      </p:sp>
      <p:pic>
        <p:nvPicPr>
          <p:cNvPr id="5" name="Місце для вмісту 4">
            <a:extLst>
              <a:ext uri="{FF2B5EF4-FFF2-40B4-BE49-F238E27FC236}">
                <a16:creationId xmlns:a16="http://schemas.microsoft.com/office/drawing/2014/main" id="{99FAF90B-A21F-40DC-BD9B-CAF854D4E9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36" y="113122"/>
            <a:ext cx="11764652" cy="6608189"/>
          </a:xfrm>
        </p:spPr>
      </p:pic>
    </p:spTree>
    <p:extLst>
      <p:ext uri="{BB962C8B-B14F-4D97-AF65-F5344CB8AC3E}">
        <p14:creationId xmlns:p14="http://schemas.microsoft.com/office/powerpoint/2010/main" val="42713401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20F524-B2A6-49E2-BBF1-B6BAC3100F3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61E8378-BB4D-4786-A1AC-A704ABE7B572}"/>
              </a:ext>
            </a:extLst>
          </p:cNvPr>
          <p:cNvSpPr>
            <a:spLocks noGrp="1"/>
          </p:cNvSpPr>
          <p:nvPr>
            <p:ph idx="1"/>
          </p:nvPr>
        </p:nvSpPr>
        <p:spPr/>
        <p:txBody>
          <a:bodyPr/>
          <a:lstStyle/>
          <a:p>
            <a:endParaRPr lang="uk-UA"/>
          </a:p>
        </p:txBody>
      </p:sp>
      <p:pic>
        <p:nvPicPr>
          <p:cNvPr id="4098" name="Picture 2" descr="Заходи до Дня Гідності та Свободи. Інфографіка">
            <a:extLst>
              <a:ext uri="{FF2B5EF4-FFF2-40B4-BE49-F238E27FC236}">
                <a16:creationId xmlns:a16="http://schemas.microsoft.com/office/drawing/2014/main" id="{712D37A1-F9AB-4619-9D83-ABA747D0F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38" y="365125"/>
            <a:ext cx="11340445" cy="612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369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114</Words>
  <Application>Microsoft Office PowerPoint</Application>
  <PresentationFormat>Широкий екран</PresentationFormat>
  <Paragraphs>3</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Calibri</vt:lpstr>
      <vt:lpstr>Calibri Light</vt:lpstr>
      <vt:lpstr>Тема Office</vt:lpstr>
      <vt:lpstr>Презентація PowerPoint</vt:lpstr>
      <vt:lpstr>Презентація PowerPoint</vt:lpstr>
      <vt:lpstr>Зима, що нас змінила</vt:lpstr>
      <vt:lpstr>Презентація PowerPoint</vt:lpstr>
      <vt:lpstr>З подіями 2014 року ви можете ознайомитися у нашій бібліотеці, де діє книжкова виставка</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Вчитель</dc:creator>
  <cp:lastModifiedBy>Вчитель</cp:lastModifiedBy>
  <cp:revision>1</cp:revision>
  <dcterms:created xsi:type="dcterms:W3CDTF">2022-02-08T12:43:25Z</dcterms:created>
  <dcterms:modified xsi:type="dcterms:W3CDTF">2022-02-08T12:55:38Z</dcterms:modified>
</cp:coreProperties>
</file>