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2" r:id="rId6"/>
    <p:sldId id="271" r:id="rId7"/>
    <p:sldId id="273" r:id="rId8"/>
    <p:sldId id="275" r:id="rId9"/>
    <p:sldId id="257" r:id="rId10"/>
    <p:sldId id="263" r:id="rId11"/>
    <p:sldId id="262" r:id="rId12"/>
    <p:sldId id="258" r:id="rId13"/>
    <p:sldId id="259" r:id="rId14"/>
    <p:sldId id="264" r:id="rId15"/>
    <p:sldId id="265" r:id="rId16"/>
    <p:sldId id="260" r:id="rId17"/>
    <p:sldId id="266" r:id="rId18"/>
    <p:sldId id="261" r:id="rId19"/>
    <p:sldId id="267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65" autoAdjust="0"/>
  </p:normalViewPr>
  <p:slideViewPr>
    <p:cSldViewPr>
      <p:cViewPr varScale="1">
        <p:scale>
          <a:sx n="56" d="100"/>
          <a:sy n="56" d="100"/>
        </p:scale>
        <p:origin x="-16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167D-BDAA-4CE9-BCA5-FF56150EA5A0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1CFC-212B-4293-B2EB-4793091BA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963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167D-BDAA-4CE9-BCA5-FF56150EA5A0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1CFC-212B-4293-B2EB-4793091BA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0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167D-BDAA-4CE9-BCA5-FF56150EA5A0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1CFC-212B-4293-B2EB-4793091BA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927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167D-BDAA-4CE9-BCA5-FF56150EA5A0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1CFC-212B-4293-B2EB-4793091BA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225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167D-BDAA-4CE9-BCA5-FF56150EA5A0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1CFC-212B-4293-B2EB-4793091BA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13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167D-BDAA-4CE9-BCA5-FF56150EA5A0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1CFC-212B-4293-B2EB-4793091BA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028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167D-BDAA-4CE9-BCA5-FF56150EA5A0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1CFC-212B-4293-B2EB-4793091BA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588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167D-BDAA-4CE9-BCA5-FF56150EA5A0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1CFC-212B-4293-B2EB-4793091BA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237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167D-BDAA-4CE9-BCA5-FF56150EA5A0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1CFC-212B-4293-B2EB-4793091BA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383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167D-BDAA-4CE9-BCA5-FF56150EA5A0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1CFC-212B-4293-B2EB-4793091BA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15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B167D-BDAA-4CE9-BCA5-FF56150EA5A0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41CFC-212B-4293-B2EB-4793091BA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02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B167D-BDAA-4CE9-BCA5-FF56150EA5A0}" type="datetimeFigureOut">
              <a:rPr lang="uk-UA" smtClean="0"/>
              <a:t>13.05.2020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41CFC-212B-4293-B2EB-4793091BA0F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78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2656"/>
            <a:ext cx="6400800" cy="17526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0548" y="1997839"/>
            <a:ext cx="3377916" cy="34163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uk-UA" sz="3600" b="1" dirty="0" smtClean="0">
                <a:ln w="11430"/>
                <a:solidFill>
                  <a:srgbClr val="92D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КНИЖКОВА ЛІКАРНЯ   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</a:t>
            </a:r>
          </a:p>
          <a:p>
            <a:endParaRPr lang="uk-UA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48" y="1997839"/>
            <a:ext cx="3377916" cy="3416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8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5027" y="15197"/>
            <a:ext cx="4968770" cy="295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ПРИБЛИЗНО РАЗ НА МІСЯЦЬ ЗНІМАЙ УСІ КНИЖКИ З ПОЛИЦІ І ПРОТИРАЙ ЇХ ГАНЧІРКОЮ.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РЕМОНТУЮЧИ КНИЖКИ, НІКОЛИ НЕ БЕРИ КОНТОРСЬКОГО КЛЕЮ, БО ВІН ЗАЛИШАЄ НА СТОРІНКАХ ПЛЯМИ І ПСУЄ ПАПІР.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061"/>
            <a:ext cx="3990975" cy="541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5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700808"/>
            <a:ext cx="6408712" cy="503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</a:rPr>
              <a:t>ЗРОБИ КЛЕЙСТЕР З КАРТОПЛЯНОГО, РИСОВОГО АБО МАЇСОВОГО КРОХМАЛЮ. КЛЕЙСТЕР ВАРЯТЬ ТАК САМО, ЯК КРОХМАЛЬ ДЛЯ БІЛИЗНИ, ТІЛЬКИ В ЦЬОМУ РАЗІ КАРТОПЛЯНОГО БОРОШНА ТРЕБА БРАТИ МЕНШЕ. А КРОХМАЛЬ ДЛЯ БІЛИЗНИ РОБЛЯТЬ ТАК: У ЧАШЦІ ХОЛОДНОЇ ВОДИ РОЗПУСКАЮТЬ, ЩОБ НЕ БУЛО ГРУДОЧОК, ОДНУ-ДВІ ЛОЖКИ КРОХМАЛЮ І, ПОМІШУЮЧИ, ВЛИВАЮТЬ ЦЕ В ОКРІП (НА 1 </a:t>
            </a:r>
            <a:r>
              <a:rPr lang="ru-RU" dirty="0" smtClean="0">
                <a:latin typeface="Arial Black" pitchFamily="34" charset="0"/>
              </a:rPr>
              <a:t>СКЛЯНКУ </a:t>
            </a:r>
            <a:r>
              <a:rPr lang="ru-RU" dirty="0" smtClean="0">
                <a:latin typeface="Arial Black" pitchFamily="34" charset="0"/>
              </a:rPr>
              <a:t>ОКРОПУ — 1 СТОЛОВУ ЛОЖКУ КРОХМАЛЮ).</a:t>
            </a:r>
          </a:p>
          <a:p>
            <a:pPr>
              <a:lnSpc>
                <a:spcPct val="150000"/>
              </a:lnSpc>
            </a:pPr>
            <a:endParaRPr lang="ru-RU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9" y="-99192"/>
            <a:ext cx="757894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6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0"/>
            <a:ext cx="655272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СЬОГОДНІ ТИ ВИРІШИЛА ВПОРЯДКУВАТИ КНИЖКИ В СВОЇЙ БІБЛІОТЕЦІ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З ДЕЯКИХ ТРЕБА ТІЛЬКИ ВИТЕРТИ ПИЛ, А ПОТІМ ЗНОВ ПОСТАВИТИ НА ПОЛИЦЮ.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ІНШІ — ТРОХИ ПІДКЛЕЇТИ Й ПОЧИСТИТИ.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А Є З-ПОМІЖ НИХ І ТАКІ «ХВОРІ», ЩО ПОТРЕБУЮТЬ СЕРЙОЗНОГО ЛІКУВАННЯ.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 ЦІ КНИЖКИ ТИ ПОКЛАДЕШ ОКРЕМО: І САМА НЕ ЧИТАТИ¬МЕШ ЇХ, І ТОВАРИШАМ НЕ ДАСИ. ЩОБ НЕ ЗІПСУВАЛИСЯ ОСТАТОЧНО, ЯКНАЙШВИДШЕ ВІДНЕСИ ЇХ ДО ПАЛІТУРНІ. 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08" y="3879354"/>
            <a:ext cx="1315971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08" y="4293096"/>
            <a:ext cx="2804592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8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55446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А ЩЕ КРАЩЕ — НАВЧИСЬ САМА ОПРАВЛЯТИ ЇХ. СПРОБУЙ! ЦЕ НЕВАЖКО. ПРО ЦЕ НАПИСАНО В СПЕЦІАЛЬНИХ КНИЖКАХ.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А ТЕПЕР ДАМО ЛАД КНИЖКАМ, КОТРІ «ХВОРІ» ПОКИ ЩО НЕ ДУЖЕ СЕРЙОЗНО. ЗАПАМ'ЯТАЙ — ПОКИ ЩО! БО КОЛИ ТИ НЕ ВІДРЕМОН¬ТУЄШ ЇХ СВОЄЧАСНО, ТО ЧЕРЕЗ КІЛЬКА МІСЯЦІВ ДОВЕДЕТЬСЯ ЇХ, УЖЕ ТЯЖКОХВОРИХ І ПОШАРПАНИХ, НЕСТИ ДО ПАЛІТУРНІ.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 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61" y="2276872"/>
            <a:ext cx="3118896" cy="43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5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8332"/>
            <a:ext cx="792088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ЯКЩО З КНИЖКИ ВИПАЛА СТОРІНКА, ЇЇ ТРЕБА ВКЛЕЇТИ. ДЛЯ ЦЬОГО НА ВНУТРІШНЬОМУ БОЦІ СТОРІНКИ НАМАСТИ ВУЗЕНЬКУ СМУЖКУ КЛЕЙСТЕ¬РОМ І АКУРАТНО ВКЛАДИ ЇЇ НА МІСЦЕ, ТОЧНО ПО БЕРЕЖКУ КНИЖКИ.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ПОТІМ ПОКЛАДИ НА НЕЇ ЯКУ-НЕБУДЬ ВАЖКУ РІЧ І ТАК ЗАЛИШИ НА ГОДИНУ-ДВІ.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ЯКЩО СТОРІНКА РОЗІРВАЛАСЯ, ТИ ЇЇ СКЛЕЇШ.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39153"/>
            <a:ext cx="586045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6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ВІЗЬМЕШ ВУЗЕНЬКУ СМУЖКУ ТОНКОГО ПРОЗОРОГО ПАПЕРУ, НАМАСТИШ КЛЕЙСТЕРОМ І, АКУРАТНО З'ЄДНАВШИ КРАЇ РОЗІРВАНОЇ СТОРІНКИ, СКЛЕЇШ ЇХ ЦІЄЮ ПРОЗОРОЮ СМУЖКОЮ.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ПРО ВСЯК ВИПАДОК ПІДКЛЕЙ РОЗІРВАНЕ МІСЦЕ, КРІМ ЦИГАРКОВОГО, ЩЕ Й СМУЖКОЮ ЦУПКІШОГО ПАПЕРУ.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5416774" cy="38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0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53823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Arial Black" pitchFamily="34" charset="0"/>
              </a:rPr>
              <a:t> </a:t>
            </a:r>
            <a:endParaRPr lang="uk-UA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ЯКЩО В СТОРІНКИ ВІДІРВАНО РІЖОК, ТРЕБА ЙОГО ВІДНОВИТИ. ВИРІЖ ТАКИЙ САМИЙ РІЖОК З ВІДПОВІДНОГО ПАПЕРУ І ПІДКЛЕЙ ЙОГО КЛЕЙ¬СТЕРОМ.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ЯКЩО ТИ ПОБАЧИШ НА СТОРІНЦІ ПЛЯМИ ПЛІСНЯВИ, ОДРАЗУ ЗНІМИ КНИЖКУ З ПОЛИЦІ, ХАЙ ВОНА ДОБРЕ ПРОСУШИТЬСЯ І ПРОВІТРИТЬСЯ.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ПОТІМ ПРОТРИ ЦІ ПЛЯМИ 2—3-ПРОЦЕНТНИМ ФОРМАЛІНОМ, ЯКИЙ МОЖНА КУПИТИ В АПТЕЦІ, АБО ЛЕГЕНЬКО НАМАСТИ ЇХ ПЕРЕКИСОМ ВОДНЮ (ТАКОЖ Є В АПТЕЦІ).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3779912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4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49284"/>
            <a:ext cx="5544616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Black" pitchFamily="34" charset="0"/>
              </a:rPr>
              <a:t>ХАЙ ЗМАЩЕНІ МІСЦЯ ТРОХИ ПІДСОХНУТЬ, ПОТІМ ПОКЛАДЕШ НА НИХ ПРОМОКАШКУ. ТОДІ ВОНИ ВИСОХНУТЬ ОСТАТОЧНО.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 Black" pitchFamily="34" charset="0"/>
              </a:rPr>
              <a:t>ЯКЩО НА СТОРІНЦІ МАСНА ПЛЯМА...</a:t>
            </a:r>
          </a:p>
          <a:p>
            <a:pPr>
              <a:lnSpc>
                <a:spcPct val="150000"/>
              </a:lnSpc>
            </a:pPr>
            <a:endParaRPr lang="uk-UA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КОЛИ ПЛЯМА СВІЖА, ПОКЛАДИ НА СТОРІНКУ ЦИГАРКОВИЙ ПАПІР І ЛЕГЕНЬКО ПОПРАСУЙ ТЕПЛОЮ ПРАСКОЮ. ПЛЯМА ЗНИКНЕ.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КОЛИ ПЛЯМА ДАВНЯ, ПРИТРУСИ ЇЇ СУХОЮ КРЕЙДОЮ (МОЖНА ЗУБНИМ ПОРОШКОМ),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НАКРИЙ БІЛИМ ПАПЕРОМ І ПОПРАСУЙ ТЕПЛОЮ ПРАСКОЮ.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4"/>
            <a:ext cx="3491880" cy="6608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3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86602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</a:rPr>
              <a:t>ЯКЩО НА СТОРІНЦІ ЧОРНИЛЬНА ПЛЯМА, ЇЇ ВИБАВЛЯЮТЬ ЛИМОННИМ СОКОМ.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</a:rPr>
              <a:t>ПОЗНАЧКИ, ЗРОБЛЕНІ ОЛІВЦЕМ, ТА СЛІДИ ПАЛЬЦІВ МОЖНА ЗНЯТИ, ПРОТИРАЮЧИ ПАПІР М'ЯКУШКОЮ БІЛОГО ХЛІБА.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608512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6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2986"/>
            <a:ext cx="7992888" cy="2804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Arial Black" pitchFamily="34" charset="0"/>
              </a:rPr>
              <a:t>“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ЛЮБИЙ ДРУЖЕ! ЧИТАЙ ТА ПОВАЖАЙ КНИГИ – ЗДОБУТОК РОЗУМУ ЛЮДСЬКОГО. БЕРЕЖИ ЇХ, НЕ РВИ І НЕ ЗАБРУДНЮЙ. НАПИСАТИ КНИГУ НЕЛЕГКО. ДЛЯ БАГАТЬОХ КНИГА – ВСЕ ОДНО ЩО ХЛІБ”.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88" y="2970000"/>
            <a:ext cx="5204799" cy="38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7632848" cy="69269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solidFill>
                  <a:srgbClr val="00B050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ЧОГО БОЇТЬСЯ КНИЖКА?</a:t>
            </a:r>
            <a:endParaRPr lang="uk-UA" sz="2000" b="1" dirty="0">
              <a:ln w="11430"/>
              <a:solidFill>
                <a:srgbClr val="00B050"/>
              </a:solidFill>
              <a:effectLst>
                <a:glow rad="101600">
                  <a:srgbClr val="FFFF00"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11" y="908720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ДОЩУ ТА СНІГУ.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КНИГА НЕ ПОВИННА  </a:t>
            </a:r>
            <a:r>
              <a:rPr lang="uk-UA" b="1" dirty="0" smtClean="0"/>
              <a:t>МОКНУТИ</a:t>
            </a:r>
            <a:r>
              <a:rPr lang="ru-RU" b="1" dirty="0" smtClean="0"/>
              <a:t> – ВІД  ЦЬОГО ВОНА </a:t>
            </a:r>
            <a:r>
              <a:rPr lang="uk-UA" b="1" dirty="0" smtClean="0"/>
              <a:t>ПСУЄТЬСЯ</a:t>
            </a:r>
            <a:r>
              <a:rPr lang="ru-RU" b="1" dirty="0" smtClean="0"/>
              <a:t>.</a:t>
            </a:r>
            <a:endParaRPr lang="uk-U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3564"/>
            <a:ext cx="3960440" cy="4107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1988840"/>
            <a:ext cx="4572000" cy="2542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У ВИМОКЛОЇ ПІД ДОЩЕМ АБО СНІГОМ КНИЖКИ КОРОБЛЯТЬСЯ СТОРІНКИ, НАБУХАЄ ТА РОЗШАРОВУЄТЬСЯ ПАЛІТУРКА. ЇЇ НЕПРИЄМНО ПОТІМ БРАТИ ДО РУК.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ЙДЕШ ДО БІБЛІОТЕКИ – ПОЛОЖИ КНИГУ В СУМКУ АБО В НЕПРОМОКАЛЬНИЙ ПАКЕТ.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56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326645"/>
            <a:ext cx="2214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effectLst>
                  <a:glow rad="127000">
                    <a:srgbClr val="FFC000"/>
                  </a:glow>
                </a:effectLst>
                <a:latin typeface="Arial Black" pitchFamily="34" charset="0"/>
              </a:rPr>
              <a:t>БРУДНИХ РУК</a:t>
            </a:r>
            <a:endParaRPr lang="uk-UA" sz="2000" dirty="0">
              <a:ln>
                <a:solidFill>
                  <a:srgbClr val="FFC000"/>
                </a:solidFill>
              </a:ln>
              <a:solidFill>
                <a:srgbClr val="00B050"/>
              </a:solidFill>
              <a:effectLst>
                <a:glow rad="127000">
                  <a:srgbClr val="FFC000"/>
                </a:glow>
              </a:effectLst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741564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412776"/>
            <a:ext cx="4572000" cy="21268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ВОНИ ЗАЛИШАЮТЬ НА СТОРІНКАХ КНИГИ ПЛЯМИ, РОБЛЯТЬ ЇЇ НЕОХАЙНОЮ.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ОСОБЛИВО ВАЖКО ВІДЧИСТИТИ ЖИРНІ ПЛЯМИ. А ВОНИ ПОЯВЛЯЮТЬСЯ, ЯКЩО ТИ КЛАДЕШ КНИГУ РЯДОМ З ТАРІЛКОЮ.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0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60648"/>
            <a:ext cx="3685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effectLst>
                  <a:glow rad="127000">
                    <a:srgbClr val="FFC000"/>
                  </a:glow>
                </a:effectLst>
                <a:latin typeface="Arial Black" pitchFamily="34" charset="0"/>
              </a:rPr>
              <a:t>НЕ ЧИТАЙ ПІД ЧАС ЇДИ.</a:t>
            </a:r>
            <a:endParaRPr lang="uk-UA" sz="2000" b="1" dirty="0">
              <a:ln>
                <a:solidFill>
                  <a:srgbClr val="FFC000"/>
                </a:solidFill>
              </a:ln>
              <a:solidFill>
                <a:srgbClr val="00B050"/>
              </a:solidFill>
              <a:effectLst>
                <a:glow rad="127000">
                  <a:srgbClr val="FFC000"/>
                </a:glow>
              </a:effectLst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632848" cy="4432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5413533"/>
            <a:ext cx="6318448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ПЕРШ НІЖ ПОЧАТИ ЧИТАТИ КНИГУ, ОБГОРНИ ЇЇ ПАПЕРОМ АБО НАДІНЬ СПЕЦІАЛЬНУ ОБКЛАДИНКУ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03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04664"/>
            <a:ext cx="42049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КОРИСТУЙСЯ ЗАКЛАДКОЮ.</a:t>
            </a:r>
            <a:endParaRPr lang="uk-UA" sz="2000" dirty="0">
              <a:ln>
                <a:solidFill>
                  <a:srgbClr val="FFC000"/>
                </a:solidFill>
              </a:ln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052736"/>
            <a:ext cx="4968552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75227" y="1070533"/>
            <a:ext cx="3619789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А ЩЕ КНИГА БОЇТЬСЯ РОЗСИПАТИСЯ НА ОКРЕМІ ЛИСТОЧКИ.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НЕ КИДАЙ КНИГУ ВВЕРХ ПАЛІТУРКОЮ, НЕ ЗАГОРТАЙ КРАЇ СТОРІНОК.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75227" y="3661826"/>
            <a:ext cx="3347865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ЯКЩО ТИ ХОЧЕШ НАМАЛЮВАТИ ЩОСЬ АБО ЗАПИСАТИ, КОЛИ ПРОЧИТАВ КНИГУ, ЗРОБИ ЦЕ В АЛЬБОМІ АБО В СПЕЦІАЛЬНОМУ ЗОШИТІ.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3913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3663"/>
            <a:ext cx="7704856" cy="4035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НЕ РОЗКИДАЙ КНИЖОК – ВОНИ МОЖУТЬ ПОПАСТИ В БІДУ</a:t>
            </a:r>
            <a:endParaRPr lang="uk-UA" sz="2000" dirty="0">
              <a:ln>
                <a:solidFill>
                  <a:srgbClr val="FFC000"/>
                </a:solidFill>
              </a:ln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8603" y="204609"/>
            <a:ext cx="5197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Arial Black" pitchFamily="34" charset="0"/>
              </a:rPr>
              <a:t>ЯК ОБГОРНУТИ КНИГУ</a:t>
            </a:r>
            <a:endParaRPr lang="uk-UA" sz="2400" dirty="0">
              <a:ln>
                <a:solidFill>
                  <a:srgbClr val="FFC000"/>
                </a:solidFill>
              </a:ln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69805"/>
            <a:ext cx="7776864" cy="2543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068960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 Black" pitchFamily="34" charset="0"/>
              </a:rPr>
              <a:t>КНИГУ МОЖНА ОБГОРНУТИ ДВОМА СПОСОБАМИ. ПЕРШИЙ</a:t>
            </a:r>
          </a:p>
          <a:p>
            <a:r>
              <a:rPr lang="uk-UA" dirty="0">
                <a:latin typeface="Arial Black" pitchFamily="34" charset="0"/>
              </a:rPr>
              <a:t>– БІЛЬШ НАДІЙНИЙ. ПОЛОЖИ РОЗКРИТУ КНИГУ НА ЛИСТ ПАПЕРУ ТА ОБЕРЕЖНО, НЕ ПОШКОДИВШИ КНИГУ, ПОСТАВИТИ ОЛІВЦЕМ ЧОТИРИ КРАПКИ У ЇЇ КРАЇВ. ПРИБРАВШИ КНИГУ, ВІЗЬМИ ЛІНІЙКУ ТА З'ЄДНАЙ КРАПКИ ЛІНІЯМИ. ПОТІМ ДОБАВ З КОЖНОЇ СТОРОНИ ПО 5-6 СМ. ТА ВИРІЖИ ПРЯМОКУТНИК. ЗНОВУ ПРИЛОЖИ ВІДКРИТУ КНИГУ І ОЛІВЦЕМ ЗРОБИ ВІДМІТКИ ПО ШИРИНІ КОРІНЦЯ КНИГИ, ПРОВЕДИ НАВСКОСИ ЛІНІЮ ТА ВИРІЖИ ЯК ПОКАЗАНО НА МАЛЮНКУ. ЗАЛИШАЄТЬСЯ ТІЛЬКИ ПІДГОРНУТИ ПАПІР ПІД ОБКЛАДИНКУ. </a:t>
            </a:r>
          </a:p>
        </p:txBody>
      </p:sp>
    </p:spTree>
    <p:extLst>
      <p:ext uri="{BB962C8B-B14F-4D97-AF65-F5344CB8AC3E}">
        <p14:creationId xmlns:p14="http://schemas.microsoft.com/office/powerpoint/2010/main" val="31392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920" y="188640"/>
            <a:ext cx="732656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 Black" pitchFamily="34" charset="0"/>
              </a:rPr>
              <a:t>ДРУГИЙ СПОСІБ – БІЛЬШ ПРОСТИЙ. ТАКА ОБКЛАДИНКА НАЗИВАЄТЬСЯ СУПЕР-ОБКЛАДИНКОЮ (“СУПЕР” В ПЕРЕКЛАДІ З ЛАТИНСЬКОЇ МОВИ - “ЗВЕРХУ, НАД”, ТОБТО ПОВЕРХ ОБКЛАДИНКИ). НА ЛИСТКУ ПАПЕРУ ВІДМІРЬ РОЗМІР КНИГИ ПО ШИРИНІ ТРИ РАЗИ, ВИРІЖ, ЯК ПОКАЗАНО НА МАЛЮНКУ, ОБГОРНИ 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0" y="3573016"/>
            <a:ext cx="745013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7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5846"/>
            <a:ext cx="655272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ПИЛЬНУЙ, ЩОБ КНИГИ  НЕ СТОЯЛИ БІЛЯ ВОГКОЇ СТІНИ, БО ВІЗЬМУТЬСЯ ЦВІЛЛЮ. ПОМІТИВШИ ТАКУ КНИЖКУ, НЕГАЙНО ПЕРЕВІР УСЮ СВОЮ БІБЛІОТЕКУ. ПРОСУШИ СТІНКУ, ПІД ЯКОЮ СТОЇТЬ КНИЖКОВА ПОЛИЦЯ, І САМІ КНИЖКИ. ЯКЩО ЦЕ МОЖЛИВО, ПЕРЕНЕСИ ПОЛИЦЮ В ІНШЕ, СУХІШЕ МІСЦЕ.</a:t>
            </a:r>
          </a:p>
          <a:p>
            <a:pPr>
              <a:lnSpc>
                <a:spcPct val="150000"/>
              </a:lnSpc>
            </a:pPr>
            <a:r>
              <a:rPr lang="uk-UA" dirty="0" smtClean="0">
                <a:latin typeface="Arial Black" pitchFamily="34" charset="0"/>
              </a:rPr>
              <a:t>ПЛІСНЯВА — НАЙНЕБЕЗПЕЧНІШИЙ ВОРОГ КНИЖКИ.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48" y="2792216"/>
            <a:ext cx="3150952" cy="40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3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878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Katya</cp:lastModifiedBy>
  <cp:revision>11</cp:revision>
  <dcterms:created xsi:type="dcterms:W3CDTF">2020-04-27T17:20:20Z</dcterms:created>
  <dcterms:modified xsi:type="dcterms:W3CDTF">2020-05-13T18:19:13Z</dcterms:modified>
</cp:coreProperties>
</file>