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70" r:id="rId8"/>
    <p:sldId id="267" r:id="rId9"/>
    <p:sldId id="268" r:id="rId10"/>
    <p:sldId id="262" r:id="rId11"/>
    <p:sldId id="276" r:id="rId12"/>
    <p:sldId id="274" r:id="rId13"/>
    <p:sldId id="271" r:id="rId14"/>
    <p:sldId id="275" r:id="rId15"/>
    <p:sldId id="272" r:id="rId16"/>
    <p:sldId id="273" r:id="rId17"/>
    <p:sldId id="263" r:id="rId18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36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48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6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92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16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99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16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5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4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01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45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0C36-77B7-4705-8556-1D5C70B1DED7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38E6-F821-4F4B-9D6A-F5F065F976B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799" y="414366"/>
            <a:ext cx="446449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РАДИМО ПРОЧИТАТИ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5F946-A642-4D90-8E56-CAE7A855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46" y="1496328"/>
            <a:ext cx="2074143" cy="367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2354E-0CDC-40BF-82D5-CD9E0BDC1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4" y="1496328"/>
            <a:ext cx="2000571" cy="370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802D0-4541-4155-8995-B344AB676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72" y="4848790"/>
            <a:ext cx="2221714" cy="429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45CF4D-0D10-4852-A9AF-32196353E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118" y="1799687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ECB1F5-718A-4681-8486-CAF022056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277" y="5034545"/>
            <a:ext cx="2520280" cy="392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CCD7C0-8941-4DE0-B681-75438C547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049" y="5076055"/>
            <a:ext cx="2220757" cy="386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569937-3465-4D6A-B63D-518C27C58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295" y="-36501"/>
            <a:ext cx="158509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FDE884-C2D5-4CE3-89EB-A65FC5852D3D}"/>
              </a:ext>
            </a:extLst>
          </p:cNvPr>
          <p:cNvSpPr/>
          <p:nvPr/>
        </p:nvSpPr>
        <p:spPr>
          <a:xfrm>
            <a:off x="1988840" y="-22286984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</a:p>
          <a:p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1D10A17-165C-4CF9-9273-6744DDACC7E4}"/>
              </a:ext>
            </a:extLst>
          </p:cNvPr>
          <p:cNvSpPr/>
          <p:nvPr/>
        </p:nvSpPr>
        <p:spPr>
          <a:xfrm>
            <a:off x="152636" y="0"/>
            <a:ext cx="655272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ПЕРЕСТАЄМО ЧИТАТИ КНИГИ... ДЕДАЛІ ЧАСТІШЕ МИ ЧИТАЄМО КОРОТКІ ТЕКСТИ З ЕКРАНА ТЕЛЕФОНА,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E-BOOK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СЛУХАЄМО АУДІОКНИГИ. АЛЕ ЧИТАННЯ КНИЖОК ВАЖЛИВЕ – ТАК СТВЕРДЖУЮТЬ НАУКОВЦІ!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ВЧЕНІ СТВЕРДЖУЮТЬ: ЧИТАННЯ КНИЖОК МАЄ КІЛЬКА ПЕРЕВАГ ПЕРЕД ЇХ ПРОСЛУХОВУВАННЯМ, НУ А ЧИТАННЯ ПАПЕРОВИХ КНИГ ЗІ СВОГО БОКУ ЛІПШЕ, НІЖ ЇХ ЕЛЕКТРОННИХ АНАЛОГІВ. ЧОМУ КНИЖКИ ПАПЕРОВІ КРАЩЕ ЕЛЕКТРОННИХ? ВИЯВЛЯЄТЬСЯ, Є ЦІЛА НИЗКА ТАКИХ ПРИЧИН, ЯКІ ПІДТВЕРДЖЕНО ДОСЛІДЖЕННЯМИ.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ВИ ЛІПШЕ РОЗУМІЄТЕ СЕНС, КОЛИ ГОРТАЄТЕ СТОРІНКИ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ДИВОВИЖНО, АЛЕ ТОРКАННЯ ДО СТОРІНОК КНИГИ ПІД ЧАС ГОРТАННЯ – ЦЕ ТАКИЙ СОБІ «ЯКІР», ЩО ДОПОМАГАЄ МОЗКУ НАДІЙНІШЕ ЗАПАМ'ЯТАТИ СУТЬ ПРОЧИТАНОГО. КОЛИ ВИ ГОРТАЄТЕ СТОРІНКИ НА ЕКРАНІ ЕЛЕКТРОННОГО ПРИСТРОЮ, ТО НЕ ТОРКАЄТЕСЯ ПАЛЬЦЯМИ ПАПЕРУ З ЙОГО ФАКТУРОЮ І ВАГОЮ, А КОЛИ ПРОСЛУХОВУЄТЕ АУДІОКНИГИ, ТО ВЗАГАЛІ ОТРИМУЄТЕ ІНФОРМАЦІЮ ОДНИМ СУЦІЛЬНИМ ПОТОКОМ, БЕЗ ФІЗИЧНИХ «ЯКОРІВ». ТОМУ МАТЕРІАЛ АУДІОКНИГ І E-BOOK ЗАСВОЮЄТЬСЯ ГІРШЕ.</a:t>
            </a:r>
          </a:p>
          <a:p>
            <a:endParaRPr lang="uk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14EE3-BB5D-44F1-9DFC-48089DB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" y="5436096"/>
            <a:ext cx="6858000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4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DE883B9-244F-44CC-AF2D-A9CFEE3786D9}"/>
              </a:ext>
            </a:extLst>
          </p:cNvPr>
          <p:cNvSpPr/>
          <p:nvPr/>
        </p:nvSpPr>
        <p:spPr>
          <a:xfrm>
            <a:off x="0" y="4325"/>
            <a:ext cx="7029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/>
              <a:t>ВИ ПРИВЧАЄТЕ СВОЇХ ДІТЕЙ ДО ЧИТАННЯ</a:t>
            </a:r>
          </a:p>
          <a:p>
            <a:r>
              <a:rPr lang="ru-RU" b="1" dirty="0"/>
              <a:t>     ДОСЛІДЖЕННЯ ДОВОДЯТЬ, ЩО БАТЬКИ-КНИГОЛЮБИ НАДИХАЮТЬ СВОЇХ ДІТЕЙ ТЕЖ СТАВАТИ ЗАВЗЯТИМИ «КНИЖКОВИМИ ХРОБАКАМИ». ДЛЯ НИХ ЧИТАННЯ НЕ БУДЕ НАВ’ЯЗАНОЮ ПРОЦЕДУРОЮ, НЕОБХІДНОЮ ДЛЯ НАВЧАННЯ, А ПЕРЕТВОРЮЄТЬСЯ НА РОЗВАГУ, ЩО БЛАГОТВОРНО ВПЛИВАЄ НА ПОДАЛЬШЕ ЖИТТЯ: ВОНИ РОЗВИВАЮТЬ НАВИЧКИ ЧИТАННЯ І ЗГОДОМ, КОЛИ ЇМ НЕОБХІДНО ЗАСВОЇТИ ІНФОРМАЦІЮ, ВИКЛАДЕНУ ПИСЬМОВО, ВОНИ РОБЛЯТЬ ЦЕ ЛЕГШЕ ЗА РОВЕСНИКІВ, ЯКІ НЕ ЗВИКЛИ ДО ЧИТАННЯ.</a:t>
            </a:r>
          </a:p>
          <a:p>
            <a:r>
              <a:rPr lang="ru-RU" b="1" dirty="0"/>
              <a:t>ВИПРОБОВУВАНИМ ДОВОДИЛОСЯ РІДШЕ ПЕРЕЧИТУВАТИ ТЕКСТ, ЩОБ ВНИКНУТИ В СУТНІСТЬ ПИТАННЯ.</a:t>
            </a:r>
          </a:p>
          <a:p>
            <a:endParaRPr lang="ru-RU" b="1" dirty="0"/>
          </a:p>
          <a:p>
            <a:r>
              <a:rPr lang="uk-UA" b="1" dirty="0"/>
              <a:t>3. ПАПЕРОВІ КНИЖКИ ЧИТАЮТЬСЯ ШВИДШЕ</a:t>
            </a:r>
          </a:p>
          <a:p>
            <a:r>
              <a:rPr lang="uk-UA" b="1" dirty="0"/>
              <a:t>     ЕКСПЕРИМЕНТ ГРУПИ ДОСЛІДНИКІВ ПОКАЗАВ, ЩО ТЕКСТ З ПАПЕРУ ЛЮДИ СПРИЙМАЮТЬ ЛЕГШЕ І ЧИТАЮТЬ ШВИДШЕ. НА ПРИКЛАДІ КОРОТКОГО ОПОВІДАННЯ БУЛО ДОВЕДЕНО, ЩО ЧИТАННЯ ТЕКСТУ З ЕКРАНА ЕЛЕКТРОННОЇ КНИГИ ЗАБИРАЄ НА 10,7% БІЛЬШЕ ЧАСУ, НІЖ ЧИТАННЯ ЙОГО ПАПЕРОВОЇ ВЕРСІЇ. КОРИСТУВАЧІ ПЛАНШЕТНОГО ПК ПРОЧИТАЛИ ТОЙ САМИЙ ТЕКСТ НА 6,2% ПОВІЛЬНІШЕ, НІЖ ТІ, ХТО ЧИТАВ ОПОВІДАННЯ З ПАПЕРУ.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C7DC0C-6BE7-49BE-97E7-B2D0BEB61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6228184"/>
            <a:ext cx="6192688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5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C0B5873-0D93-4497-92CB-5DC326C9A6EB}"/>
              </a:ext>
            </a:extLst>
          </p:cNvPr>
          <p:cNvSpPr/>
          <p:nvPr/>
        </p:nvSpPr>
        <p:spPr>
          <a:xfrm>
            <a:off x="116632" y="0"/>
            <a:ext cx="685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dirty="0"/>
              <a:t>4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ДОПОМОГОЮ ПАПЕРОВОЇ КНИЖКИ ЛЕГШЕ РОЗІБРАТИСЯ В НОВОМУ ПИТАННІ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ЩЕ ОДНЕ ДОСЛІДЖЕННЯ ВИЯВИЛО, ЩО ЧИТАЧЕВІ ПРОСТІШЕ РОЗІБРАТИСЯ У НОВІЙ, НЕЗНАЙОМІЙ ТЕМАТИЦІ, ЯКЩО ВІН ЧИТАТИМЕ ВІДПОВІДНИЙ ТЕКСТ ІЗ ПАПЕРУ, А НЕ З ЕКРАНА. ЗРОЗУМІЛО, ЩО КОЛИ ВИ ВПЕРШЕ НАМАГАЄТЕСЯ ЩОСЬ ЗРОЗУМІТИ, ВАМ ДОВЕДЕТЬСЯ ПЕРЕЧИТУВАТИ ПІДРУЧНИК КІЛЬКА РАЗІВ. АЛЕ У ВИПАДКУ З ПАПЕРОВИМ ПІДРУЧНИКОМ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ЧИТАННЯ РОБИТЬ ДІТЕЙ РОЗУМНІШИМИ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УМІННЯ РОЗУМІТИ СВІТ БЕЗПОСЕРЕДНЬО ПОВ’ЯЗАНО З ЛЕКСИКОНОМ: КОЛИ МИ НАЗИВАЄМО РЕЧІ, ЗНАЄМО ЇХНІ НАЗВИ, ТО ЛЕГШЕ ОСЯГАЄМО СУТЬ ПОДІЙ. І ЯК ПОКАЗАЛИ ДОСЛІДЖЕННЯ, У ДИТЯЧИХ КНИЖКАХ ЛЕКСИКОН У ПІВТОРА РАЗИ БІЛЬШЕ, НІЖ СЛОВНИКОВИЙ ЗАПАС, ЯКИЙ ВИКОРИСТОВУЮТЬ У ПРОГРАМАХ ТЕЛЕБАЧЕННЯ, І ПРИБЛИЗНО НА СТІЛЬКИ Ж БАГАТШИЙ ЗА ЛЕКСИКУ ВИПУСКНИКІВ ВИШІВ.          РОЗШИРЕННЯ ЛЕКСИКОНУ ЗА ДОПОМОГОЮ ЧИТАННЯ ДИТЯЧОЇ ЛІТЕРАТУРИ НЕ ТІЛЬКИ РОЗВИВАЄ НАВИЧКИ КРАЩОГО РОЗУМІННЯ ПРОЧИТАНОГО, АЛЕ ТАКОЖ ПОКРАЩУЄ ІНТЕЛЕКТ ЗАГАЛОМ – У ДИТЯЧОМУ ВІЦІ ТА В ПОДАЛЬШОМУ ЖИТТІ. ПРО ЦЕ СВІДЧАТЬ ТЕСТИ, ЯКІ ПРОВОДИЛИ ДОСЛІДНИКИ.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61DBA-5863-4682-A96E-2718C644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6084168"/>
            <a:ext cx="6624736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24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1EBB017-3AE3-474F-AADF-FE639982E002}"/>
              </a:ext>
            </a:extLst>
          </p:cNvPr>
          <p:cNvSpPr/>
          <p:nvPr/>
        </p:nvSpPr>
        <p:spPr>
          <a:xfrm>
            <a:off x="404664" y="370850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. 6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 – СЕКРЕТ ДОВГОЛІТТЯ МОЗКУ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ВЧЕНІ ДОВЕЛИ: ЧИТАННЯ ДОПОМАГАЄ З РОКАМИ ЗБЕРЕГТИ ДОБРУ ПАМ’ЯТЬ І СПОВІЛЬНИТИ ЇЇ ПОГІРШЕННЯ У ПРОЦЕСІ СТАРІННЯ ОРГАНІЗМУ. ЯК ТРАДИЦІЙНА ЗАРЯДКА ДОПОМАГАЄ ПІДТРИМУВАТИ У ФОРМІ ТІЛО, ТАК ЧИТАННЯ ПОСТІЙНО ТРИМАЄ В ТОНУСІ МОЗОК, ПАМ’ЯТЬ І НЕ ДОЗВОЛЯЄ ЇМ СТАРІТИ. ПРИЧОМУ БАЖАНО НЕ ПОЧИНАТИ БАГАТО ЧИТАТИ В ЛІТНЬОМУ ВІЦІ, А ЗАЙМАТИСЯ ЧИТАННЯМ, ХАЙ І ПОМІРНО, ТА З ДИТИНСТВА ЧИ ЮНОСТІ.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ЧИТАННЯ ПРОТИ ХВОРОБИ АЛЬЦГЕЙМЕРА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НЕЙМОВІРНО: ЗАНЯТТЯ, ЯКІ ВИМАГАЮТЬ ЗОСЕРЕДЖЕНОСТІ МОЗКУ, ЗОКРЕМА ГРА В ШАХИ, РОЗВ’ЯЗУВАННЯ ГОЛОВОЛОМОК І, ЗВІСНО, ЧИТАННЯ, ЗМЕНШУЮТЬ ЙМОВІРНІСТЬ РОЗВИТКУ ХВОРОБИ АЛЬЦГЕЙМЕРА В 2,5 РАЗИ! СЛАБКА МОЗКОВА АКТИВНІСТЬ ІСТОТНО ПІДВИЩУЄ ШАНСИ ПОЯВИ ТА РОЗВИТКУ ЦЬОГО НЕБЕЗПЕЧНОГО ЗАХВОРЮВАННЯ.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B3FB-6EE7-4C31-B017-8F82D735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9" y="5449163"/>
            <a:ext cx="6741368" cy="369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86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26ED88-5941-4CF6-B48C-6602FC5D24F6}"/>
              </a:ext>
            </a:extLst>
          </p:cNvPr>
          <p:cNvSpPr/>
          <p:nvPr/>
        </p:nvSpPr>
        <p:spPr>
          <a:xfrm>
            <a:off x="116632" y="0"/>
            <a:ext cx="6741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КНИЖКИ ДОПОМАГАЮТЬ СПІЛКУВАННЮ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ЗВИЧАЙНА БЕЛЕТРИСТИКА, ОЦЕ ЗНЕВАЖЕНЕ БАГАТЬМА «ЛЕГКЕ ЧИТАННЯ», РОЗВИВАЄ В ЛЮДЯХ ЕМОЦІЙНИЙ ІНТЕЛЕКТ. ЗАВДЯКИ СПІВПЕРЕЖИВАННЮ ГЕРОЯМ ХУДОЖНІХ ТВОРІВ МИ ЛЕГШЕ РОЗУМІЄМО ЕМОЦІЇ ІНШИХ ЛЮДЕЙ В РЕАЛЬНОМУ ЖИТТІ, АДЖЕ РОЗВИВАЄМО НЕАБИЯКІ НАВИЧКИ ЕМПАТІЇ. ТОМУ ЧИТАННЯ, ЯК ЦЕ НЕ ДИВНО, ХОЧ І НЕ Є СОЦІАЛЬНОЮ АКТИВНІСТЮ, А ВСЕ Ж ДОПОМАГАЄ НАМ СТАВАТИ БІЛЬШ СОЦІАЛЬНИМИ ІСТОТАМИ, ЧУЙНИМИ І ЗДАТНИМИ ДО СПІВПЕРЕЖИВАННЯ.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НАЙЛІПШЕ СНОДІЙНЕ – ЦЕ КНИЖКА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ВІДОМО, ЩО РОБОТА З ЕЛЕКТРОННИМИ ПРИСТРОЯМИ З ПЕВНИХ ПРИЧИН ЗБУДЖУЄ, ПОДРАЗНЮЄ ПСИХІКУ. ВОДНОЧАС ВЕЧІРНІЙ РИТУАЛ ЧИТАННЯ ПАПЕРОВОЇ КНИГИ ДОПОМАГАЄ НАЛАШТУВАТИСЯ НА ЗДОРОВИЙ СОН, СПРИЯЄ РОЗСЛАБЛЕННЮ, ПЕРЕМИКАЄ МОЗОК ІЗ ДЕННОЇ КЛОПОТНЕЧІ НА СПОКІЙНУ НІЧ. ВЧЕНІ СТВЕРДЖУЮТЬ: ЧИТАННЯ КНИЖКИ З ЕКРАНА СМАРТФОНА ЧИ ПЛАНШЕТА ПЕРЕД СНОМ МОЖЕ, НАВПАКИ, ВІДСТРОЧИТИ МОМЕНТ ЗАСИНАННЯ ТА ЗНИЗИТИ ЯКІСТЬ ВІДПОЧИНКУ.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C8428-F86E-4D01-A08B-8853A60A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" y="5619255"/>
            <a:ext cx="6739016" cy="3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53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C5FAFB0-D9E3-4B12-954F-B4ECF47351FE}"/>
              </a:ext>
            </a:extLst>
          </p:cNvPr>
          <p:cNvSpPr/>
          <p:nvPr/>
        </p:nvSpPr>
        <p:spPr>
          <a:xfrm>
            <a:off x="404664" y="251520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РОЗСЛАБИТИСЯ З КНИЖКОЮ В РУКАХ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ІДІОМАТИЧНИЙ ВИРАЗ "РОЗСЛАБИТИСЯ З КНИЖКОЮ В РУКАХ" НАСПРАВДІ Є ДІЄВИМ РЕЦЕПТОМ: ДОСЛІДНИКИ ДОВЕЛИ, ЩО ЧИТАННЯ МОЖЕ ДО 68% ЗНИЗИТИ СТРЕС – ЦЕ ЕФЕКТИВНІШЕ, НІЖ АНТИСТРЕСОВА ДІЯ СПОКІЙНИХ ПРОГУЛЯНОК ЧИ ПРОСЛУХОВУВАННЯ МУЗИКИ. "ВТЕЧА ВІД РЕАЛЬНОСТІ" ВНАСЛІДОК ЗАНУРЕННЯ В КНИГУ БУДЬ-ЯКОГО ЖАНРУ (!) ДОПОМАГАЄ ТАКОЖ ВІДСУНУТИ НЕСПОКІЙ І ТУРБОТИ НА ДРУГИЙ ПЛАН, БО МОЗОК НЕ ЗДАТЕН КОНЦЕНТРУВАТИСЯ НА КІЛЬКОХ ПРЕДМЕТАХ ОДНОЧАСНО. ТОМУ ЧИТАННЯ – ПРЕКРАСНИЙ СПОСІБ ЗАБУТИСЯ, ЯКЩО ВАС ОБСІЛИ БЕЗПІДСТАВНІ ХВИЛЮВАННЯ АБО ВИ НЕ МОЖЕТЕ ВІДПУСТИТИ ЯКУСЬ СИТУАЦІЮ, КОТРА НЕПОКОЇЛА ВАС УДЕНЬ.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7AA67-5D85-4593-9421-500F03E2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" y="4391286"/>
            <a:ext cx="67279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5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54025"/>
            <a:ext cx="64500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катруся\Pictures\semy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578"/>
            <a:ext cx="6858000" cy="3734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8" y="4716016"/>
            <a:ext cx="6877617" cy="43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4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9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1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4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"/>
            <a:ext cx="6858000" cy="435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катруся\Pictures\безпека\21826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4211960"/>
            <a:ext cx="6858000" cy="4932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0F370F8-7989-41BF-9A68-3686F6CED0A9}"/>
              </a:ext>
            </a:extLst>
          </p:cNvPr>
          <p:cNvSpPr/>
          <p:nvPr/>
        </p:nvSpPr>
        <p:spPr>
          <a:xfrm>
            <a:off x="116632" y="4274674"/>
            <a:ext cx="6741368" cy="5133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100E641-B2B0-4D16-A40E-A0BDA8940708}"/>
              </a:ext>
            </a:extLst>
          </p:cNvPr>
          <p:cNvSpPr/>
          <p:nvPr/>
        </p:nvSpPr>
        <p:spPr>
          <a:xfrm>
            <a:off x="58316" y="4248835"/>
            <a:ext cx="6799684" cy="4001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ІНТЕРНЕТ – МОЖЕ БУТИ ШКІДЛИВИМ</a:t>
            </a:r>
          </a:p>
        </p:txBody>
      </p:sp>
    </p:spTree>
    <p:extLst>
      <p:ext uri="{BB962C8B-B14F-4D97-AF65-F5344CB8AC3E}">
        <p14:creationId xmlns:p14="http://schemas.microsoft.com/office/powerpoint/2010/main" val="4882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3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056"/>
            <a:ext cx="685800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76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6858000" cy="477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7EB676-0FC9-4B0E-8CC6-A86C3566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024"/>
            <a:ext cx="6857999" cy="43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738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4288"/>
            <a:ext cx="6858000" cy="197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4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865</Words>
  <Application>Microsoft Office PowerPoint</Application>
  <PresentationFormat>Екран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Вчитель</cp:lastModifiedBy>
  <cp:revision>13</cp:revision>
  <dcterms:created xsi:type="dcterms:W3CDTF">2020-04-30T18:38:37Z</dcterms:created>
  <dcterms:modified xsi:type="dcterms:W3CDTF">2022-02-11T13:56:59Z</dcterms:modified>
</cp:coreProperties>
</file>