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F72276-A525-4AE5-8688-CE58239CE474}">
          <p14:sldIdLst>
            <p14:sldId id="256"/>
            <p14:sldId id="257"/>
            <p14:sldId id="258"/>
            <p14:sldId id="259"/>
            <p14:sldId id="260"/>
            <p14:sldId id="263"/>
            <p14:sldId id="262"/>
            <p14:sldId id="261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gif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ECB1D-1394-4779-90AA-AF818660A49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F85DC2-39DD-4FB3-8016-D19CF3645CA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 Black" pitchFamily="34" charset="0"/>
            <a:cs typeface="Aharoni" pitchFamily="2" charset="-79"/>
          </a:endParaRPr>
        </a:p>
      </dgm:t>
    </dgm:pt>
    <dgm:pt modelId="{0E2E18DA-481A-47F9-947F-5DC79384F026}" type="parTrans" cxnId="{9B09CDA4-B89B-4FE8-9168-EE9E0F7C844C}">
      <dgm:prSet/>
      <dgm:spPr/>
      <dgm:t>
        <a:bodyPr/>
        <a:lstStyle/>
        <a:p>
          <a:endParaRPr lang="uk-UA"/>
        </a:p>
      </dgm:t>
    </dgm:pt>
    <dgm:pt modelId="{2ADBCCC9-CB15-40DD-8C82-7368C585C0EB}" type="sibTrans" cxnId="{9B09CDA4-B89B-4FE8-9168-EE9E0F7C844C}">
      <dgm:prSet/>
      <dgm:spPr/>
      <dgm:t>
        <a:bodyPr/>
        <a:lstStyle/>
        <a:p>
          <a:endParaRPr lang="uk-UA"/>
        </a:p>
      </dgm:t>
    </dgm:pt>
    <dgm:pt modelId="{55AF218E-E8D7-4CBA-8BF3-F8597FEE277E}">
      <dgm:prSet custT="1"/>
      <dgm:spPr>
        <a:noFill/>
      </dgm:spPr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Мандрівка книжковим містом .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1A6ECE9-95AB-49C0-AE3B-036E9F6034F4}" type="parTrans" cxnId="{15FCA95A-68FC-40BA-89DC-209A8401B380}">
      <dgm:prSet/>
      <dgm:spPr/>
      <dgm:t>
        <a:bodyPr/>
        <a:lstStyle/>
        <a:p>
          <a:endParaRPr lang="uk-UA"/>
        </a:p>
      </dgm:t>
    </dgm:pt>
    <dgm:pt modelId="{8871197F-08FF-4DF6-91C6-36B19758D4B9}" type="sibTrans" cxnId="{15FCA95A-68FC-40BA-89DC-209A8401B380}">
      <dgm:prSet/>
      <dgm:spPr/>
      <dgm:t>
        <a:bodyPr/>
        <a:lstStyle/>
        <a:p>
          <a:endParaRPr lang="uk-UA"/>
        </a:p>
      </dgm:t>
    </dgm:pt>
    <dgm:pt modelId="{B6E4E69C-FAD9-44F8-B27C-E9C5A6DF3C87}">
      <dgm:prSet custT="1"/>
      <dgm:spPr>
        <a:noFill/>
      </dgm:spPr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Твій друг - книга.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4A83569-18A8-4BD9-ADA6-AE3896008673}" type="parTrans" cxnId="{B60F947B-4CE6-4FB2-AF1A-75B024DD6457}">
      <dgm:prSet/>
      <dgm:spPr/>
      <dgm:t>
        <a:bodyPr/>
        <a:lstStyle/>
        <a:p>
          <a:endParaRPr lang="uk-UA"/>
        </a:p>
      </dgm:t>
    </dgm:pt>
    <dgm:pt modelId="{91B0F375-64EA-4FA4-BBB2-8A5B991851CA}" type="sibTrans" cxnId="{B60F947B-4CE6-4FB2-AF1A-75B024DD6457}">
      <dgm:prSet/>
      <dgm:spPr/>
      <dgm:t>
        <a:bodyPr/>
        <a:lstStyle/>
        <a:p>
          <a:endParaRPr lang="uk-UA"/>
        </a:p>
      </dgm:t>
    </dgm:pt>
    <dgm:pt modelId="{4333D942-9112-4192-AB4B-96780F0119B3}">
      <dgm:prSet custT="1"/>
      <dgm:spPr>
        <a:noFill/>
      </dgm:spPr>
      <dgm:t>
        <a:bodyPr/>
        <a:lstStyle/>
        <a:p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 </a:t>
          </a:r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Мандрівка казкою.                  ( вікторина, конкурс малюнків) </a:t>
          </a:r>
          <a:endParaRPr lang="uk-UA" sz="1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A0AB055-D643-41F1-8A79-3D1AA8BC2CE0}" type="parTrans" cxnId="{E7C01B39-CF8A-49F9-A4CD-59E30E0B65E0}">
      <dgm:prSet/>
      <dgm:spPr/>
      <dgm:t>
        <a:bodyPr/>
        <a:lstStyle/>
        <a:p>
          <a:endParaRPr lang="uk-UA"/>
        </a:p>
      </dgm:t>
    </dgm:pt>
    <dgm:pt modelId="{D98F1A55-A216-486A-BC76-1BAC25C2F218}" type="sibTrans" cxnId="{E7C01B39-CF8A-49F9-A4CD-59E30E0B65E0}">
      <dgm:prSet/>
      <dgm:spPr/>
      <dgm:t>
        <a:bodyPr/>
        <a:lstStyle/>
        <a:p>
          <a:endParaRPr lang="uk-UA"/>
        </a:p>
      </dgm:t>
    </dgm:pt>
    <dgm:pt modelId="{D33B9AB7-42C8-4295-A7AD-A7F94A1B0FDC}" type="pres">
      <dgm:prSet presAssocID="{978ECB1D-1394-4779-90AA-AF818660A49F}" presName="linearFlow" presStyleCnt="0">
        <dgm:presLayoutVars>
          <dgm:dir/>
          <dgm:resizeHandles val="exact"/>
        </dgm:presLayoutVars>
      </dgm:prSet>
      <dgm:spPr/>
    </dgm:pt>
    <dgm:pt modelId="{AE2DCA71-63CC-46C3-90CD-56ED616F1DCF}" type="pres">
      <dgm:prSet presAssocID="{9EF85DC2-39DD-4FB3-8016-D19CF3645CA6}" presName="composite" presStyleCnt="0"/>
      <dgm:spPr/>
    </dgm:pt>
    <dgm:pt modelId="{0616532D-240A-440A-A5AF-27A86B1AA91F}" type="pres">
      <dgm:prSet presAssocID="{9EF85DC2-39DD-4FB3-8016-D19CF3645CA6}" presName="imgShp" presStyleLbl="fgImgPlac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3C13877-A197-4C0E-AC64-7926647AB3D6}" type="pres">
      <dgm:prSet presAssocID="{9EF85DC2-39DD-4FB3-8016-D19CF3645CA6}" presName="txShp" presStyleLbl="node1" presStyleIdx="0" presStyleCnt="4" custScaleX="115506" custLinFactNeighborX="-2414" custLinFactNeighborY="-152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94A68A-7285-453A-B0B7-8059AE868E4E}" type="pres">
      <dgm:prSet presAssocID="{2ADBCCC9-CB15-40DD-8C82-7368C585C0EB}" presName="spacing" presStyleCnt="0"/>
      <dgm:spPr/>
    </dgm:pt>
    <dgm:pt modelId="{3858B9CA-2C87-4023-8604-355EE63F1ACA}" type="pres">
      <dgm:prSet presAssocID="{55AF218E-E8D7-4CBA-8BF3-F8597FEE277E}" presName="composite" presStyleCnt="0"/>
      <dgm:spPr/>
    </dgm:pt>
    <dgm:pt modelId="{6DFA18FC-FC80-4C47-A153-F7F428329C54}" type="pres">
      <dgm:prSet presAssocID="{55AF218E-E8D7-4CBA-8BF3-F8597FEE277E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</dgm:spPr>
    </dgm:pt>
    <dgm:pt modelId="{9737F013-8F7C-436E-B352-C797A5DFBA2B}" type="pres">
      <dgm:prSet presAssocID="{55AF218E-E8D7-4CBA-8BF3-F8597FEE277E}" presName="txShp" presStyleLbl="node1" presStyleIdx="1" presStyleCnt="4" custScaleX="1063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040D2E-BF8F-447F-AD66-886337698B7B}" type="pres">
      <dgm:prSet presAssocID="{8871197F-08FF-4DF6-91C6-36B19758D4B9}" presName="spacing" presStyleCnt="0"/>
      <dgm:spPr/>
    </dgm:pt>
    <dgm:pt modelId="{2EB4EA94-D8F4-40CD-A923-BC863D11DA1A}" type="pres">
      <dgm:prSet presAssocID="{B6E4E69C-FAD9-44F8-B27C-E9C5A6DF3C87}" presName="composite" presStyleCnt="0"/>
      <dgm:spPr/>
    </dgm:pt>
    <dgm:pt modelId="{0F2580CD-1FAD-4667-B44F-A5C10F48E061}" type="pres">
      <dgm:prSet presAssocID="{B6E4E69C-FAD9-44F8-B27C-E9C5A6DF3C87}" presName="imgShp" presStyleLbl="fgImgPlac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0C6290-BCB4-4B11-8937-91E888472303}" type="pres">
      <dgm:prSet presAssocID="{B6E4E69C-FAD9-44F8-B27C-E9C5A6DF3C8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7E3BB-1448-41BA-B9B7-9BD1A81C2E46}" type="pres">
      <dgm:prSet presAssocID="{91B0F375-64EA-4FA4-BBB2-8A5B991851CA}" presName="spacing" presStyleCnt="0"/>
      <dgm:spPr/>
    </dgm:pt>
    <dgm:pt modelId="{1550A6F7-A40D-454A-94EB-AC436B4592EC}" type="pres">
      <dgm:prSet presAssocID="{4333D942-9112-4192-AB4B-96780F0119B3}" presName="composite" presStyleCnt="0"/>
      <dgm:spPr/>
    </dgm:pt>
    <dgm:pt modelId="{14EF9BC6-44F5-49C4-BB19-CC46477B9BEA}" type="pres">
      <dgm:prSet presAssocID="{4333D942-9112-4192-AB4B-96780F0119B3}" presName="imgShp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C15409A-DE4B-4473-8CF7-462CFE88140A}" type="pres">
      <dgm:prSet presAssocID="{4333D942-9112-4192-AB4B-96780F0119B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48F4CB-2FE7-48ED-8F01-8A190F0A5311}" type="presOf" srcId="{4333D942-9112-4192-AB4B-96780F0119B3}" destId="{9C15409A-DE4B-4473-8CF7-462CFE88140A}" srcOrd="0" destOrd="0" presId="urn:microsoft.com/office/officeart/2005/8/layout/vList3"/>
    <dgm:cxn modelId="{D94DDAEF-9280-4270-B40F-2416A84B1DBF}" type="presOf" srcId="{978ECB1D-1394-4779-90AA-AF818660A49F}" destId="{D33B9AB7-42C8-4295-A7AD-A7F94A1B0FDC}" srcOrd="0" destOrd="0" presId="urn:microsoft.com/office/officeart/2005/8/layout/vList3"/>
    <dgm:cxn modelId="{9B09CDA4-B89B-4FE8-9168-EE9E0F7C844C}" srcId="{978ECB1D-1394-4779-90AA-AF818660A49F}" destId="{9EF85DC2-39DD-4FB3-8016-D19CF3645CA6}" srcOrd="0" destOrd="0" parTransId="{0E2E18DA-481A-47F9-947F-5DC79384F026}" sibTransId="{2ADBCCC9-CB15-40DD-8C82-7368C585C0EB}"/>
    <dgm:cxn modelId="{659AA6EC-34B2-4E3C-959C-75A234D01B3D}" type="presOf" srcId="{9EF85DC2-39DD-4FB3-8016-D19CF3645CA6}" destId="{D3C13877-A197-4C0E-AC64-7926647AB3D6}" srcOrd="0" destOrd="0" presId="urn:microsoft.com/office/officeart/2005/8/layout/vList3"/>
    <dgm:cxn modelId="{B60F947B-4CE6-4FB2-AF1A-75B024DD6457}" srcId="{978ECB1D-1394-4779-90AA-AF818660A49F}" destId="{B6E4E69C-FAD9-44F8-B27C-E9C5A6DF3C87}" srcOrd="2" destOrd="0" parTransId="{F4A83569-18A8-4BD9-ADA6-AE3896008673}" sibTransId="{91B0F375-64EA-4FA4-BBB2-8A5B991851CA}"/>
    <dgm:cxn modelId="{7E1D9A3F-4F22-4ED3-956B-AE5A25FE7EDC}" type="presOf" srcId="{55AF218E-E8D7-4CBA-8BF3-F8597FEE277E}" destId="{9737F013-8F7C-436E-B352-C797A5DFBA2B}" srcOrd="0" destOrd="0" presId="urn:microsoft.com/office/officeart/2005/8/layout/vList3"/>
    <dgm:cxn modelId="{4BD0A9AF-94F0-4203-B9E1-79634FE32028}" type="presOf" srcId="{B6E4E69C-FAD9-44F8-B27C-E9C5A6DF3C87}" destId="{E50C6290-BCB4-4B11-8937-91E888472303}" srcOrd="0" destOrd="0" presId="urn:microsoft.com/office/officeart/2005/8/layout/vList3"/>
    <dgm:cxn modelId="{15FCA95A-68FC-40BA-89DC-209A8401B380}" srcId="{978ECB1D-1394-4779-90AA-AF818660A49F}" destId="{55AF218E-E8D7-4CBA-8BF3-F8597FEE277E}" srcOrd="1" destOrd="0" parTransId="{A1A6ECE9-95AB-49C0-AE3B-036E9F6034F4}" sibTransId="{8871197F-08FF-4DF6-91C6-36B19758D4B9}"/>
    <dgm:cxn modelId="{E7C01B39-CF8A-49F9-A4CD-59E30E0B65E0}" srcId="{978ECB1D-1394-4779-90AA-AF818660A49F}" destId="{4333D942-9112-4192-AB4B-96780F0119B3}" srcOrd="3" destOrd="0" parTransId="{BA0AB055-D643-41F1-8A79-3D1AA8BC2CE0}" sibTransId="{D98F1A55-A216-486A-BC76-1BAC25C2F218}"/>
    <dgm:cxn modelId="{1CBF394A-5A6D-422F-861E-F536EC490937}" type="presParOf" srcId="{D33B9AB7-42C8-4295-A7AD-A7F94A1B0FDC}" destId="{AE2DCA71-63CC-46C3-90CD-56ED616F1DCF}" srcOrd="0" destOrd="0" presId="urn:microsoft.com/office/officeart/2005/8/layout/vList3"/>
    <dgm:cxn modelId="{9CA8FC31-532C-459E-AB03-643FCC189EA7}" type="presParOf" srcId="{AE2DCA71-63CC-46C3-90CD-56ED616F1DCF}" destId="{0616532D-240A-440A-A5AF-27A86B1AA91F}" srcOrd="0" destOrd="0" presId="urn:microsoft.com/office/officeart/2005/8/layout/vList3"/>
    <dgm:cxn modelId="{073B0669-BCD6-4FAD-8AE7-7B0D7322701D}" type="presParOf" srcId="{AE2DCA71-63CC-46C3-90CD-56ED616F1DCF}" destId="{D3C13877-A197-4C0E-AC64-7926647AB3D6}" srcOrd="1" destOrd="0" presId="urn:microsoft.com/office/officeart/2005/8/layout/vList3"/>
    <dgm:cxn modelId="{EC3DC553-C485-4330-9D80-14458AA83C81}" type="presParOf" srcId="{D33B9AB7-42C8-4295-A7AD-A7F94A1B0FDC}" destId="{8794A68A-7285-453A-B0B7-8059AE868E4E}" srcOrd="1" destOrd="0" presId="urn:microsoft.com/office/officeart/2005/8/layout/vList3"/>
    <dgm:cxn modelId="{580A82B4-92A3-410C-A743-55636C008DE7}" type="presParOf" srcId="{D33B9AB7-42C8-4295-A7AD-A7F94A1B0FDC}" destId="{3858B9CA-2C87-4023-8604-355EE63F1ACA}" srcOrd="2" destOrd="0" presId="urn:microsoft.com/office/officeart/2005/8/layout/vList3"/>
    <dgm:cxn modelId="{64ED4C84-E318-4132-A100-F7B499FE5C02}" type="presParOf" srcId="{3858B9CA-2C87-4023-8604-355EE63F1ACA}" destId="{6DFA18FC-FC80-4C47-A153-F7F428329C54}" srcOrd="0" destOrd="0" presId="urn:microsoft.com/office/officeart/2005/8/layout/vList3"/>
    <dgm:cxn modelId="{8BFFB3B2-F6AF-433B-9B3F-A02A78311B48}" type="presParOf" srcId="{3858B9CA-2C87-4023-8604-355EE63F1ACA}" destId="{9737F013-8F7C-436E-B352-C797A5DFBA2B}" srcOrd="1" destOrd="0" presId="urn:microsoft.com/office/officeart/2005/8/layout/vList3"/>
    <dgm:cxn modelId="{C866F710-A450-480B-8E48-FE8812B77A8A}" type="presParOf" srcId="{D33B9AB7-42C8-4295-A7AD-A7F94A1B0FDC}" destId="{CC040D2E-BF8F-447F-AD66-886337698B7B}" srcOrd="3" destOrd="0" presId="urn:microsoft.com/office/officeart/2005/8/layout/vList3"/>
    <dgm:cxn modelId="{1DD0A776-1235-4BB5-B8BF-26A863EAABAB}" type="presParOf" srcId="{D33B9AB7-42C8-4295-A7AD-A7F94A1B0FDC}" destId="{2EB4EA94-D8F4-40CD-A923-BC863D11DA1A}" srcOrd="4" destOrd="0" presId="urn:microsoft.com/office/officeart/2005/8/layout/vList3"/>
    <dgm:cxn modelId="{02C54BBB-CF0E-4D06-AA0C-7D3390F5C8DE}" type="presParOf" srcId="{2EB4EA94-D8F4-40CD-A923-BC863D11DA1A}" destId="{0F2580CD-1FAD-4667-B44F-A5C10F48E061}" srcOrd="0" destOrd="0" presId="urn:microsoft.com/office/officeart/2005/8/layout/vList3"/>
    <dgm:cxn modelId="{B3638362-3A2E-4380-A454-DB8EF5B9FBAB}" type="presParOf" srcId="{2EB4EA94-D8F4-40CD-A923-BC863D11DA1A}" destId="{E50C6290-BCB4-4B11-8937-91E888472303}" srcOrd="1" destOrd="0" presId="urn:microsoft.com/office/officeart/2005/8/layout/vList3"/>
    <dgm:cxn modelId="{C1E70184-D931-420D-B894-26D96525C6BD}" type="presParOf" srcId="{D33B9AB7-42C8-4295-A7AD-A7F94A1B0FDC}" destId="{3E27E3BB-1448-41BA-B9B7-9BD1A81C2E46}" srcOrd="5" destOrd="0" presId="urn:microsoft.com/office/officeart/2005/8/layout/vList3"/>
    <dgm:cxn modelId="{9BA01808-8250-4306-A5B2-BDB5A3F86868}" type="presParOf" srcId="{D33B9AB7-42C8-4295-A7AD-A7F94A1B0FDC}" destId="{1550A6F7-A40D-454A-94EB-AC436B4592EC}" srcOrd="6" destOrd="0" presId="urn:microsoft.com/office/officeart/2005/8/layout/vList3"/>
    <dgm:cxn modelId="{A5CE1DC9-2899-4B2A-BDD4-68E1AC5BF8B4}" type="presParOf" srcId="{1550A6F7-A40D-454A-94EB-AC436B4592EC}" destId="{14EF9BC6-44F5-49C4-BB19-CC46477B9BEA}" srcOrd="0" destOrd="0" presId="urn:microsoft.com/office/officeart/2005/8/layout/vList3"/>
    <dgm:cxn modelId="{FD0556C5-D298-4A3B-A14A-77544DF6A4A9}" type="presParOf" srcId="{1550A6F7-A40D-454A-94EB-AC436B4592EC}" destId="{9C15409A-DE4B-4473-8CF7-462CFE8814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69DCE-3AA0-417B-BEB2-B6153B3CBD47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8C24AFB-F343-4AEC-856A-A96CFDBC390E}">
      <dgm:prSet phldrT="[Текст]" custT="1"/>
      <dgm:spPr>
        <a:noFill/>
      </dgm:spPr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Вікторина. </a:t>
          </a:r>
        </a:p>
        <a:p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 світі чарівної книги.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6E7CF3C-8C27-4346-B9E0-67B604B35D36}" type="parTrans" cxnId="{38875722-9F1E-431E-85A7-7B3C8D335F51}">
      <dgm:prSet/>
      <dgm:spPr/>
      <dgm:t>
        <a:bodyPr/>
        <a:lstStyle/>
        <a:p>
          <a:endParaRPr lang="uk-UA"/>
        </a:p>
      </dgm:t>
    </dgm:pt>
    <dgm:pt modelId="{6D2B7390-09E5-491C-A5C0-5E1C56ADFAB3}" type="sibTrans" cxnId="{38875722-9F1E-431E-85A7-7B3C8D335F51}">
      <dgm:prSet/>
      <dgm:spPr/>
      <dgm:t>
        <a:bodyPr/>
        <a:lstStyle/>
        <a:p>
          <a:endParaRPr lang="uk-UA"/>
        </a:p>
      </dgm:t>
    </dgm:pt>
    <dgm:pt modelId="{9A529BC9-4798-4508-A759-6E512C2712D1}">
      <dgm:prSet custT="1"/>
      <dgm:spPr>
        <a:noFill/>
      </dgm:spPr>
      <dgm:t>
        <a:bodyPr/>
        <a:lstStyle/>
        <a:p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Як до нас пришла книга.</a:t>
          </a:r>
          <a:endParaRPr lang="uk-UA" sz="2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algn="ctr"/>
          <a:r>
            <a:rPr lang="uk-UA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uk-UA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15C7449-DD94-4BB2-BA96-578221DED6B7}" type="parTrans" cxnId="{7636D9FE-057A-4D6E-9AAB-27CB4729D943}">
      <dgm:prSet/>
      <dgm:spPr/>
      <dgm:t>
        <a:bodyPr/>
        <a:lstStyle/>
        <a:p>
          <a:endParaRPr lang="uk-UA"/>
        </a:p>
      </dgm:t>
    </dgm:pt>
    <dgm:pt modelId="{A5AAE808-0E06-465F-9102-5CE5747BE72F}" type="sibTrans" cxnId="{7636D9FE-057A-4D6E-9AAB-27CB4729D943}">
      <dgm:prSet/>
      <dgm:spPr/>
      <dgm:t>
        <a:bodyPr/>
        <a:lstStyle/>
        <a:p>
          <a:endParaRPr lang="uk-UA"/>
        </a:p>
      </dgm:t>
    </dgm:pt>
    <dgm:pt modelId="{964A16CB-E615-4976-8BD1-4D4773222E11}">
      <dgm:prSet custT="1"/>
      <dgm:spPr>
        <a:noFill/>
      </dgm:spPr>
      <dgm:t>
        <a:bodyPr/>
        <a:lstStyle/>
        <a:p>
          <a:pPr algn="ctr"/>
          <a:endParaRPr lang="uk-UA" sz="1700" dirty="0"/>
        </a:p>
      </dgm:t>
    </dgm:pt>
    <dgm:pt modelId="{A0D3AE43-A7A8-4618-BB03-FE27C6CDF304}" type="parTrans" cxnId="{6A41E4CC-62EA-4ECA-8299-5A328E313E64}">
      <dgm:prSet/>
      <dgm:spPr/>
      <dgm:t>
        <a:bodyPr/>
        <a:lstStyle/>
        <a:p>
          <a:endParaRPr lang="uk-UA"/>
        </a:p>
      </dgm:t>
    </dgm:pt>
    <dgm:pt modelId="{728C6FC9-3739-44CC-87D4-41CBFAC0F0D8}" type="sibTrans" cxnId="{6A41E4CC-62EA-4ECA-8299-5A328E313E64}">
      <dgm:prSet/>
      <dgm:spPr/>
      <dgm:t>
        <a:bodyPr/>
        <a:lstStyle/>
        <a:p>
          <a:endParaRPr lang="uk-UA"/>
        </a:p>
      </dgm:t>
    </dgm:pt>
    <dgm:pt modelId="{1B7312CF-F0B6-4D8B-AAB9-8DFAD26AEC67}" type="pres">
      <dgm:prSet presAssocID="{1B469DCE-3AA0-417B-BEB2-B6153B3CBD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96EF8A-29FE-4A87-BF0D-1DB447291B65}" type="pres">
      <dgm:prSet presAssocID="{1B469DCE-3AA0-417B-BEB2-B6153B3CBD47}" presName="fgShape" presStyleLbl="fgShp" presStyleIdx="0" presStyleCnt="1"/>
      <dgm:spPr>
        <a:noFill/>
      </dgm:spPr>
    </dgm:pt>
    <dgm:pt modelId="{152DE22A-F144-4A9C-9493-D8130765AF06}" type="pres">
      <dgm:prSet presAssocID="{1B469DCE-3AA0-417B-BEB2-B6153B3CBD47}" presName="linComp" presStyleCnt="0"/>
      <dgm:spPr/>
    </dgm:pt>
    <dgm:pt modelId="{827B550E-ACE8-401B-A38D-25819325F1A2}" type="pres">
      <dgm:prSet presAssocID="{9A529BC9-4798-4508-A759-6E512C2712D1}" presName="compNode" presStyleCnt="0"/>
      <dgm:spPr/>
    </dgm:pt>
    <dgm:pt modelId="{06DFE24F-067C-43AD-AE6F-3B45D8A019BE}" type="pres">
      <dgm:prSet presAssocID="{9A529BC9-4798-4508-A759-6E512C2712D1}" presName="bkgdShape" presStyleLbl="node1" presStyleIdx="0" presStyleCnt="3"/>
      <dgm:spPr/>
      <dgm:t>
        <a:bodyPr/>
        <a:lstStyle/>
        <a:p>
          <a:endParaRPr lang="uk-UA"/>
        </a:p>
      </dgm:t>
    </dgm:pt>
    <dgm:pt modelId="{592EAB76-2AC3-4D0B-B6D6-0880712CD24E}" type="pres">
      <dgm:prSet presAssocID="{9A529BC9-4798-4508-A759-6E512C2712D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D947A1-5A18-4BA6-A1DE-ADB961D87D38}" type="pres">
      <dgm:prSet presAssocID="{9A529BC9-4798-4508-A759-6E512C2712D1}" presName="invisiNode" presStyleLbl="node1" presStyleIdx="0" presStyleCnt="3"/>
      <dgm:spPr/>
    </dgm:pt>
    <dgm:pt modelId="{FF8560AF-3A9C-4F04-B001-41DA234025F5}" type="pres">
      <dgm:prSet presAssocID="{9A529BC9-4798-4508-A759-6E512C2712D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651E485B-554B-4B2D-BEB3-8743E348DAB9}" type="pres">
      <dgm:prSet presAssocID="{A5AAE808-0E06-465F-9102-5CE5747BE72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C1E9198-F4D1-4D04-A472-EAE6175C7E5F}" type="pres">
      <dgm:prSet presAssocID="{964A16CB-E615-4976-8BD1-4D4773222E11}" presName="compNode" presStyleCnt="0"/>
      <dgm:spPr/>
    </dgm:pt>
    <dgm:pt modelId="{2487A3CF-C8BF-4977-8447-68C5687401D2}" type="pres">
      <dgm:prSet presAssocID="{964A16CB-E615-4976-8BD1-4D4773222E11}" presName="bkgdShape" presStyleLbl="node1" presStyleIdx="1" presStyleCnt="3" custLinFactNeighborX="1022" custLinFactNeighborY="-152"/>
      <dgm:spPr/>
      <dgm:t>
        <a:bodyPr/>
        <a:lstStyle/>
        <a:p>
          <a:endParaRPr lang="uk-UA"/>
        </a:p>
      </dgm:t>
    </dgm:pt>
    <dgm:pt modelId="{928CE9E6-9924-405F-A1E7-182354B2AD58}" type="pres">
      <dgm:prSet presAssocID="{964A16CB-E615-4976-8BD1-4D4773222E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902163-9D73-4305-B24A-5122D2D57296}" type="pres">
      <dgm:prSet presAssocID="{964A16CB-E615-4976-8BD1-4D4773222E11}" presName="invisiNode" presStyleLbl="node1" presStyleIdx="1" presStyleCnt="3"/>
      <dgm:spPr/>
    </dgm:pt>
    <dgm:pt modelId="{0A7CB7AC-A2BC-44C6-82A9-0ECA0C817158}" type="pres">
      <dgm:prSet presAssocID="{964A16CB-E615-4976-8BD1-4D4773222E1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uk-UA"/>
        </a:p>
      </dgm:t>
    </dgm:pt>
    <dgm:pt modelId="{9F250383-2BC5-4340-B45A-36E400B67A5B}" type="pres">
      <dgm:prSet presAssocID="{728C6FC9-3739-44CC-87D4-41CBFAC0F0D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1ACD343-857F-4D94-87F9-32529326BE80}" type="pres">
      <dgm:prSet presAssocID="{F8C24AFB-F343-4AEC-856A-A96CFDBC390E}" presName="compNode" presStyleCnt="0"/>
      <dgm:spPr/>
    </dgm:pt>
    <dgm:pt modelId="{DBB92540-883C-4C18-9E27-9B5D3019AFD6}" type="pres">
      <dgm:prSet presAssocID="{F8C24AFB-F343-4AEC-856A-A96CFDBC390E}" presName="bkgdShape" presStyleLbl="node1" presStyleIdx="2" presStyleCnt="3"/>
      <dgm:spPr/>
      <dgm:t>
        <a:bodyPr/>
        <a:lstStyle/>
        <a:p>
          <a:endParaRPr lang="uk-UA"/>
        </a:p>
      </dgm:t>
    </dgm:pt>
    <dgm:pt modelId="{AFE1F90B-02E7-40CD-B19C-3A04E12426B4}" type="pres">
      <dgm:prSet presAssocID="{F8C24AFB-F343-4AEC-856A-A96CFDBC390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0EEE5F-EB84-43B3-A575-60F641BA4B22}" type="pres">
      <dgm:prSet presAssocID="{F8C24AFB-F343-4AEC-856A-A96CFDBC390E}" presName="invisiNode" presStyleLbl="node1" presStyleIdx="2" presStyleCnt="3"/>
      <dgm:spPr/>
    </dgm:pt>
    <dgm:pt modelId="{15EB4BC7-D75E-4F1E-BBD7-900188AA7159}" type="pres">
      <dgm:prSet presAssocID="{F8C24AFB-F343-4AEC-856A-A96CFDBC390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uk-UA"/>
        </a:p>
      </dgm:t>
    </dgm:pt>
  </dgm:ptLst>
  <dgm:cxnLst>
    <dgm:cxn modelId="{111CCC04-19CB-4EB4-9833-C8F89A70934A}" type="presOf" srcId="{9A529BC9-4798-4508-A759-6E512C2712D1}" destId="{592EAB76-2AC3-4D0B-B6D6-0880712CD24E}" srcOrd="1" destOrd="0" presId="urn:microsoft.com/office/officeart/2005/8/layout/hList7"/>
    <dgm:cxn modelId="{3D005D7B-6B52-47A4-96ED-44E961539CDC}" type="presOf" srcId="{A5AAE808-0E06-465F-9102-5CE5747BE72F}" destId="{651E485B-554B-4B2D-BEB3-8743E348DAB9}" srcOrd="0" destOrd="0" presId="urn:microsoft.com/office/officeart/2005/8/layout/hList7"/>
    <dgm:cxn modelId="{867673C9-176C-430F-A0CE-2157180167E6}" type="presOf" srcId="{964A16CB-E615-4976-8BD1-4D4773222E11}" destId="{928CE9E6-9924-405F-A1E7-182354B2AD58}" srcOrd="1" destOrd="0" presId="urn:microsoft.com/office/officeart/2005/8/layout/hList7"/>
    <dgm:cxn modelId="{B74A8BD8-0577-46E7-8166-182788A7CABA}" type="presOf" srcId="{728C6FC9-3739-44CC-87D4-41CBFAC0F0D8}" destId="{9F250383-2BC5-4340-B45A-36E400B67A5B}" srcOrd="0" destOrd="0" presId="urn:microsoft.com/office/officeart/2005/8/layout/hList7"/>
    <dgm:cxn modelId="{6A41E4CC-62EA-4ECA-8299-5A328E313E64}" srcId="{1B469DCE-3AA0-417B-BEB2-B6153B3CBD47}" destId="{964A16CB-E615-4976-8BD1-4D4773222E11}" srcOrd="1" destOrd="0" parTransId="{A0D3AE43-A7A8-4618-BB03-FE27C6CDF304}" sibTransId="{728C6FC9-3739-44CC-87D4-41CBFAC0F0D8}"/>
    <dgm:cxn modelId="{12815A83-779D-486C-A6D7-BCEA032EDC42}" type="presOf" srcId="{9A529BC9-4798-4508-A759-6E512C2712D1}" destId="{06DFE24F-067C-43AD-AE6F-3B45D8A019BE}" srcOrd="0" destOrd="0" presId="urn:microsoft.com/office/officeart/2005/8/layout/hList7"/>
    <dgm:cxn modelId="{88A8EB0C-D43C-4E54-9143-2B12E81FD312}" type="presOf" srcId="{F8C24AFB-F343-4AEC-856A-A96CFDBC390E}" destId="{AFE1F90B-02E7-40CD-B19C-3A04E12426B4}" srcOrd="1" destOrd="0" presId="urn:microsoft.com/office/officeart/2005/8/layout/hList7"/>
    <dgm:cxn modelId="{0557EF1C-833F-4E28-9FE6-AA354F37018C}" type="presOf" srcId="{1B469DCE-3AA0-417B-BEB2-B6153B3CBD47}" destId="{1B7312CF-F0B6-4D8B-AAB9-8DFAD26AEC67}" srcOrd="0" destOrd="0" presId="urn:microsoft.com/office/officeart/2005/8/layout/hList7"/>
    <dgm:cxn modelId="{38875722-9F1E-431E-85A7-7B3C8D335F51}" srcId="{1B469DCE-3AA0-417B-BEB2-B6153B3CBD47}" destId="{F8C24AFB-F343-4AEC-856A-A96CFDBC390E}" srcOrd="2" destOrd="0" parTransId="{F6E7CF3C-8C27-4346-B9E0-67B604B35D36}" sibTransId="{6D2B7390-09E5-491C-A5C0-5E1C56ADFAB3}"/>
    <dgm:cxn modelId="{D0A91626-4DAD-4AD4-9041-4D7C5C2CCAFF}" type="presOf" srcId="{F8C24AFB-F343-4AEC-856A-A96CFDBC390E}" destId="{DBB92540-883C-4C18-9E27-9B5D3019AFD6}" srcOrd="0" destOrd="0" presId="urn:microsoft.com/office/officeart/2005/8/layout/hList7"/>
    <dgm:cxn modelId="{7636D9FE-057A-4D6E-9AAB-27CB4729D943}" srcId="{1B469DCE-3AA0-417B-BEB2-B6153B3CBD47}" destId="{9A529BC9-4798-4508-A759-6E512C2712D1}" srcOrd="0" destOrd="0" parTransId="{315C7449-DD94-4BB2-BA96-578221DED6B7}" sibTransId="{A5AAE808-0E06-465F-9102-5CE5747BE72F}"/>
    <dgm:cxn modelId="{AC909368-199E-4857-8379-8A6ADEC2E03B}" type="presOf" srcId="{964A16CB-E615-4976-8BD1-4D4773222E11}" destId="{2487A3CF-C8BF-4977-8447-68C5687401D2}" srcOrd="0" destOrd="0" presId="urn:microsoft.com/office/officeart/2005/8/layout/hList7"/>
    <dgm:cxn modelId="{867F0838-E4A5-43D0-8D71-02B525D34148}" type="presParOf" srcId="{1B7312CF-F0B6-4D8B-AAB9-8DFAD26AEC67}" destId="{FE96EF8A-29FE-4A87-BF0D-1DB447291B65}" srcOrd="0" destOrd="0" presId="urn:microsoft.com/office/officeart/2005/8/layout/hList7"/>
    <dgm:cxn modelId="{9738A753-EF6E-4232-AEED-483BCEDE62BF}" type="presParOf" srcId="{1B7312CF-F0B6-4D8B-AAB9-8DFAD26AEC67}" destId="{152DE22A-F144-4A9C-9493-D8130765AF06}" srcOrd="1" destOrd="0" presId="urn:microsoft.com/office/officeart/2005/8/layout/hList7"/>
    <dgm:cxn modelId="{35878E0E-586F-43CD-978B-3286F8E22BD9}" type="presParOf" srcId="{152DE22A-F144-4A9C-9493-D8130765AF06}" destId="{827B550E-ACE8-401B-A38D-25819325F1A2}" srcOrd="0" destOrd="0" presId="urn:microsoft.com/office/officeart/2005/8/layout/hList7"/>
    <dgm:cxn modelId="{3FF43B2C-3AE2-4E3F-A3CF-2A3C9C36B808}" type="presParOf" srcId="{827B550E-ACE8-401B-A38D-25819325F1A2}" destId="{06DFE24F-067C-43AD-AE6F-3B45D8A019BE}" srcOrd="0" destOrd="0" presId="urn:microsoft.com/office/officeart/2005/8/layout/hList7"/>
    <dgm:cxn modelId="{9E24E2D7-9F3A-4E9F-AE63-EA6370706FB9}" type="presParOf" srcId="{827B550E-ACE8-401B-A38D-25819325F1A2}" destId="{592EAB76-2AC3-4D0B-B6D6-0880712CD24E}" srcOrd="1" destOrd="0" presId="urn:microsoft.com/office/officeart/2005/8/layout/hList7"/>
    <dgm:cxn modelId="{EA7FA40A-47AD-40F1-899C-2F44FBD7EFAF}" type="presParOf" srcId="{827B550E-ACE8-401B-A38D-25819325F1A2}" destId="{70D947A1-5A18-4BA6-A1DE-ADB961D87D38}" srcOrd="2" destOrd="0" presId="urn:microsoft.com/office/officeart/2005/8/layout/hList7"/>
    <dgm:cxn modelId="{701C83FE-A750-43F7-B747-D51CADA3841C}" type="presParOf" srcId="{827B550E-ACE8-401B-A38D-25819325F1A2}" destId="{FF8560AF-3A9C-4F04-B001-41DA234025F5}" srcOrd="3" destOrd="0" presId="urn:microsoft.com/office/officeart/2005/8/layout/hList7"/>
    <dgm:cxn modelId="{E760FE3E-7016-446F-B7DC-F59FAFD6679D}" type="presParOf" srcId="{152DE22A-F144-4A9C-9493-D8130765AF06}" destId="{651E485B-554B-4B2D-BEB3-8743E348DAB9}" srcOrd="1" destOrd="0" presId="urn:microsoft.com/office/officeart/2005/8/layout/hList7"/>
    <dgm:cxn modelId="{79552957-A218-4616-82E2-BBAF0E3EAA93}" type="presParOf" srcId="{152DE22A-F144-4A9C-9493-D8130765AF06}" destId="{7C1E9198-F4D1-4D04-A472-EAE6175C7E5F}" srcOrd="2" destOrd="0" presId="urn:microsoft.com/office/officeart/2005/8/layout/hList7"/>
    <dgm:cxn modelId="{1E9E350E-9538-41FF-83C5-9A9208BAA305}" type="presParOf" srcId="{7C1E9198-F4D1-4D04-A472-EAE6175C7E5F}" destId="{2487A3CF-C8BF-4977-8447-68C5687401D2}" srcOrd="0" destOrd="0" presId="urn:microsoft.com/office/officeart/2005/8/layout/hList7"/>
    <dgm:cxn modelId="{A7992203-FE1C-491D-ADFF-87ECEC3709FA}" type="presParOf" srcId="{7C1E9198-F4D1-4D04-A472-EAE6175C7E5F}" destId="{928CE9E6-9924-405F-A1E7-182354B2AD58}" srcOrd="1" destOrd="0" presId="urn:microsoft.com/office/officeart/2005/8/layout/hList7"/>
    <dgm:cxn modelId="{2139F00F-15A9-4496-8F89-EDC2CC269D53}" type="presParOf" srcId="{7C1E9198-F4D1-4D04-A472-EAE6175C7E5F}" destId="{D7902163-9D73-4305-B24A-5122D2D57296}" srcOrd="2" destOrd="0" presId="urn:microsoft.com/office/officeart/2005/8/layout/hList7"/>
    <dgm:cxn modelId="{F9AC1C9C-418E-44B5-80AF-70F71705C927}" type="presParOf" srcId="{7C1E9198-F4D1-4D04-A472-EAE6175C7E5F}" destId="{0A7CB7AC-A2BC-44C6-82A9-0ECA0C817158}" srcOrd="3" destOrd="0" presId="urn:microsoft.com/office/officeart/2005/8/layout/hList7"/>
    <dgm:cxn modelId="{582C4C8F-7D9F-46FA-A5C9-6E5C08F6F512}" type="presParOf" srcId="{152DE22A-F144-4A9C-9493-D8130765AF06}" destId="{9F250383-2BC5-4340-B45A-36E400B67A5B}" srcOrd="3" destOrd="0" presId="urn:microsoft.com/office/officeart/2005/8/layout/hList7"/>
    <dgm:cxn modelId="{0DDBFE70-B43D-4E66-BFD8-23AEBC496635}" type="presParOf" srcId="{152DE22A-F144-4A9C-9493-D8130765AF06}" destId="{E1ACD343-857F-4D94-87F9-32529326BE80}" srcOrd="4" destOrd="0" presId="urn:microsoft.com/office/officeart/2005/8/layout/hList7"/>
    <dgm:cxn modelId="{CD65FAD3-8C50-4168-A950-7834AF995194}" type="presParOf" srcId="{E1ACD343-857F-4D94-87F9-32529326BE80}" destId="{DBB92540-883C-4C18-9E27-9B5D3019AFD6}" srcOrd="0" destOrd="0" presId="urn:microsoft.com/office/officeart/2005/8/layout/hList7"/>
    <dgm:cxn modelId="{44A3EFC1-D835-4411-9FA5-41C02913D39F}" type="presParOf" srcId="{E1ACD343-857F-4D94-87F9-32529326BE80}" destId="{AFE1F90B-02E7-40CD-B19C-3A04E12426B4}" srcOrd="1" destOrd="0" presId="urn:microsoft.com/office/officeart/2005/8/layout/hList7"/>
    <dgm:cxn modelId="{8C58D24D-F4C1-4226-A45E-1AD97625F92A}" type="presParOf" srcId="{E1ACD343-857F-4D94-87F9-32529326BE80}" destId="{4B0EEE5F-EB84-43B3-A575-60F641BA4B22}" srcOrd="2" destOrd="0" presId="urn:microsoft.com/office/officeart/2005/8/layout/hList7"/>
    <dgm:cxn modelId="{CACC62EF-4D63-474D-94AD-89812E88DF59}" type="presParOf" srcId="{E1ACD343-857F-4D94-87F9-32529326BE80}" destId="{15EB4BC7-D75E-4F1E-BBD7-900188AA7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4A58D-A617-4C57-96C7-91FC34AE603F}" type="doc">
      <dgm:prSet loTypeId="urn:microsoft.com/office/officeart/2008/layout/AscendingPictureAccentProces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1B186FE-DAF6-4179-A3AF-B9A95FD2475E}">
      <dgm:prSet phldrT="[Текст]" custT="1"/>
      <dgm:spPr>
        <a:noFill/>
      </dgm:spPr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Твої періодичні видання.</a:t>
          </a:r>
        </a:p>
        <a:p>
          <a:endParaRPr lang="uk-UA" sz="20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84BC5C0-ABED-4CA9-869D-C9E2BE3F9D31}" type="parTrans" cxnId="{E17FFAC0-47D6-417C-986B-4A174B65F2D7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35929C85-383D-4DD6-B040-E5FC42A58117}" type="sibTrans" cxnId="{E17FFAC0-47D6-417C-986B-4A174B65F2D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30821FC9-5388-4B58-8F5B-89C314C6F014}">
      <dgm:prSet custT="1"/>
      <dgm:spPr>
        <a:noFill/>
      </dgm:spPr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 світі довідкової літератури.</a:t>
          </a:r>
        </a:p>
        <a:p>
          <a:endParaRPr lang="uk-UA" sz="18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E15960-E01E-4AAC-86D6-A0A6C40127F7}" type="parTrans" cxnId="{9D174B9D-D5CC-4DA5-92D0-441C51DE83F9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CBFFF6F7-59F1-4899-885E-63DA7798C2FB}" type="sibTrans" cxnId="{9D174B9D-D5CC-4DA5-92D0-441C51DE83F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730FC315-B44B-45A3-834E-57DAA0F26403}">
      <dgm:prSet custT="1"/>
      <dgm:spPr>
        <a:noFill/>
      </dgm:spPr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Всесвіт в алфавітному порядку.  Практичне заняття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A297DCD-584B-4FAE-A9FD-195CC5CAE8C7}" type="parTrans" cxnId="{C10B1460-1E74-4B9A-A1F7-483EF109E510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B20EBE44-2B44-4A07-BA55-408DF40EBD34}" type="sibTrans" cxnId="{C10B1460-1E74-4B9A-A1F7-483EF109E51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F8E6F674-0010-41A5-84CA-57F370ABA6B1}" type="pres">
      <dgm:prSet presAssocID="{42C4A58D-A617-4C57-96C7-91FC34AE60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77F92D4-ACE8-40A3-A0B8-81CC04181DA4}" type="pres">
      <dgm:prSet presAssocID="{42C4A58D-A617-4C57-96C7-91FC34AE603F}" presName="dot1" presStyleLbl="alignNode1" presStyleIdx="0" presStyleCnt="12"/>
      <dgm:spPr/>
    </dgm:pt>
    <dgm:pt modelId="{237F954C-4BA8-4881-8611-D4F130603F59}" type="pres">
      <dgm:prSet presAssocID="{42C4A58D-A617-4C57-96C7-91FC34AE603F}" presName="dot2" presStyleLbl="alignNode1" presStyleIdx="1" presStyleCnt="12"/>
      <dgm:spPr/>
    </dgm:pt>
    <dgm:pt modelId="{04EC3E95-BED4-4D61-A3AE-D21F6C06DBB2}" type="pres">
      <dgm:prSet presAssocID="{42C4A58D-A617-4C57-96C7-91FC34AE603F}" presName="dot3" presStyleLbl="alignNode1" presStyleIdx="2" presStyleCnt="12"/>
      <dgm:spPr/>
    </dgm:pt>
    <dgm:pt modelId="{7395EAFD-25F7-435B-84B9-4166ED403B38}" type="pres">
      <dgm:prSet presAssocID="{42C4A58D-A617-4C57-96C7-91FC34AE603F}" presName="dot4" presStyleLbl="alignNode1" presStyleIdx="3" presStyleCnt="12"/>
      <dgm:spPr/>
    </dgm:pt>
    <dgm:pt modelId="{400805AD-2B1B-4459-AD28-C86CEF7F912F}" type="pres">
      <dgm:prSet presAssocID="{42C4A58D-A617-4C57-96C7-91FC34AE603F}" presName="dot5" presStyleLbl="alignNode1" presStyleIdx="4" presStyleCnt="12"/>
      <dgm:spPr/>
    </dgm:pt>
    <dgm:pt modelId="{93BE20E4-E173-4745-906E-142E13D1A725}" type="pres">
      <dgm:prSet presAssocID="{42C4A58D-A617-4C57-96C7-91FC34AE603F}" presName="dotArrow1" presStyleLbl="alignNode1" presStyleIdx="5" presStyleCnt="12"/>
      <dgm:spPr/>
    </dgm:pt>
    <dgm:pt modelId="{F50E8DA3-EE02-4917-9B34-EE01C183540C}" type="pres">
      <dgm:prSet presAssocID="{42C4A58D-A617-4C57-96C7-91FC34AE603F}" presName="dotArrow2" presStyleLbl="alignNode1" presStyleIdx="6" presStyleCnt="12"/>
      <dgm:spPr/>
    </dgm:pt>
    <dgm:pt modelId="{B6ECA92A-9A91-45DE-9F67-7CA807B13014}" type="pres">
      <dgm:prSet presAssocID="{42C4A58D-A617-4C57-96C7-91FC34AE603F}" presName="dotArrow3" presStyleLbl="alignNode1" presStyleIdx="7" presStyleCnt="12"/>
      <dgm:spPr/>
    </dgm:pt>
    <dgm:pt modelId="{A1DF6ED8-04AC-4043-88C1-F831851CFB62}" type="pres">
      <dgm:prSet presAssocID="{42C4A58D-A617-4C57-96C7-91FC34AE603F}" presName="dotArrow4" presStyleLbl="alignNode1" presStyleIdx="8" presStyleCnt="12"/>
      <dgm:spPr/>
    </dgm:pt>
    <dgm:pt modelId="{70FA61B8-6279-4FA6-9809-8A317D780D1F}" type="pres">
      <dgm:prSet presAssocID="{42C4A58D-A617-4C57-96C7-91FC34AE603F}" presName="dotArrow5" presStyleLbl="alignNode1" presStyleIdx="9" presStyleCnt="12"/>
      <dgm:spPr/>
    </dgm:pt>
    <dgm:pt modelId="{BAF4FAEE-BF20-4880-9C5B-B181A47098AF}" type="pres">
      <dgm:prSet presAssocID="{42C4A58D-A617-4C57-96C7-91FC34AE603F}" presName="dotArrow6" presStyleLbl="alignNode1" presStyleIdx="10" presStyleCnt="12"/>
      <dgm:spPr/>
    </dgm:pt>
    <dgm:pt modelId="{21BDDAFE-5B5C-4BD0-8C10-D3127181D5B2}" type="pres">
      <dgm:prSet presAssocID="{42C4A58D-A617-4C57-96C7-91FC34AE603F}" presName="dotArrow7" presStyleLbl="alignNode1" presStyleIdx="11" presStyleCnt="12"/>
      <dgm:spPr/>
    </dgm:pt>
    <dgm:pt modelId="{D7E67793-D9E0-4D48-A0E8-919726C094B6}" type="pres">
      <dgm:prSet presAssocID="{71B186FE-DAF6-4179-A3AF-B9A95FD2475E}" presName="parTx1" presStyleLbl="node1" presStyleIdx="0" presStyleCnt="3" custScaleY="223228" custLinFactY="24544" custLinFactNeighborX="91923" custLinFactNeighborY="100000"/>
      <dgm:spPr/>
      <dgm:t>
        <a:bodyPr/>
        <a:lstStyle/>
        <a:p>
          <a:endParaRPr lang="uk-UA"/>
        </a:p>
      </dgm:t>
    </dgm:pt>
    <dgm:pt modelId="{9AB2F633-6030-4B39-A85C-5D72834596FD}" type="pres">
      <dgm:prSet presAssocID="{35929C85-383D-4DD6-B040-E5FC42A58117}" presName="picture1" presStyleCnt="0"/>
      <dgm:spPr/>
    </dgm:pt>
    <dgm:pt modelId="{5AB4C11D-81E1-488E-9CA1-2271CEE6E839}" type="pres">
      <dgm:prSet presAssocID="{35929C85-383D-4DD6-B040-E5FC42A58117}" presName="imageRepeatNode" presStyleLbl="fgImgPlace1" presStyleIdx="0" presStyleCnt="3" custScaleX="175285" custScaleY="165570" custLinFactNeighborX="8914" custLinFactNeighborY="54877"/>
      <dgm:spPr/>
      <dgm:t>
        <a:bodyPr/>
        <a:lstStyle/>
        <a:p>
          <a:endParaRPr lang="uk-UA"/>
        </a:p>
      </dgm:t>
    </dgm:pt>
    <dgm:pt modelId="{FC1C62EA-20B5-49F3-A02A-2C00936462AF}" type="pres">
      <dgm:prSet presAssocID="{30821FC9-5388-4B58-8F5B-89C314C6F014}" presName="parTx2" presStyleLbl="node1" presStyleIdx="1" presStyleCnt="3" custScaleY="230665" custLinFactNeighborX="30983" custLinFactNeighborY="-25256"/>
      <dgm:spPr/>
      <dgm:t>
        <a:bodyPr/>
        <a:lstStyle/>
        <a:p>
          <a:endParaRPr lang="uk-UA"/>
        </a:p>
      </dgm:t>
    </dgm:pt>
    <dgm:pt modelId="{73D7027C-03A7-4D4F-84DD-E7253A918F6E}" type="pres">
      <dgm:prSet presAssocID="{CBFFF6F7-59F1-4899-885E-63DA7798C2FB}" presName="picture2" presStyleCnt="0"/>
      <dgm:spPr/>
    </dgm:pt>
    <dgm:pt modelId="{165F27E0-9E2C-4DDB-8DFB-077E155D6388}" type="pres">
      <dgm:prSet presAssocID="{CBFFF6F7-59F1-4899-885E-63DA7798C2FB}" presName="imageRepeatNode" presStyleLbl="fgImgPlace1" presStyleIdx="1" presStyleCnt="3" custScaleX="160115" custScaleY="152197" custLinFactNeighborX="-19440" custLinFactNeighborY="4313"/>
      <dgm:spPr/>
      <dgm:t>
        <a:bodyPr/>
        <a:lstStyle/>
        <a:p>
          <a:endParaRPr lang="uk-UA"/>
        </a:p>
      </dgm:t>
    </dgm:pt>
    <dgm:pt modelId="{A815B4D2-E1DA-42BC-93A5-F0CD9079675A}" type="pres">
      <dgm:prSet presAssocID="{730FC315-B44B-45A3-834E-57DAA0F26403}" presName="parTx3" presStyleLbl="node1" presStyleIdx="2" presStyleCnt="3" custScaleY="288608" custLinFactY="-8322" custLinFactNeighborX="10816" custLinFactNeighborY="-100000"/>
      <dgm:spPr/>
      <dgm:t>
        <a:bodyPr/>
        <a:lstStyle/>
        <a:p>
          <a:endParaRPr lang="uk-UA"/>
        </a:p>
      </dgm:t>
    </dgm:pt>
    <dgm:pt modelId="{17B0049C-DEED-4912-A691-B0D8D0F44B88}" type="pres">
      <dgm:prSet presAssocID="{B20EBE44-2B44-4A07-BA55-408DF40EBD34}" presName="picture3" presStyleCnt="0"/>
      <dgm:spPr/>
    </dgm:pt>
    <dgm:pt modelId="{2830C751-5447-4759-90E3-839A2FA8E30B}" type="pres">
      <dgm:prSet presAssocID="{B20EBE44-2B44-4A07-BA55-408DF40EBD34}" presName="imageRepeatNode" presStyleLbl="fgImgPlace1" presStyleIdx="2" presStyleCnt="3" custScaleX="155745" custScaleY="169182" custLinFactNeighborX="-34200" custLinFactNeighborY="-13247"/>
      <dgm:spPr/>
      <dgm:t>
        <a:bodyPr/>
        <a:lstStyle/>
        <a:p>
          <a:endParaRPr lang="uk-UA"/>
        </a:p>
      </dgm:t>
    </dgm:pt>
  </dgm:ptLst>
  <dgm:cxnLst>
    <dgm:cxn modelId="{CFEF5A95-3A8A-4E1D-BA3F-EA5F38420AB4}" type="presOf" srcId="{730FC315-B44B-45A3-834E-57DAA0F26403}" destId="{A815B4D2-E1DA-42BC-93A5-F0CD9079675A}" srcOrd="0" destOrd="0" presId="urn:microsoft.com/office/officeart/2008/layout/AscendingPictureAccentProcess"/>
    <dgm:cxn modelId="{9D174B9D-D5CC-4DA5-92D0-441C51DE83F9}" srcId="{42C4A58D-A617-4C57-96C7-91FC34AE603F}" destId="{30821FC9-5388-4B58-8F5B-89C314C6F014}" srcOrd="1" destOrd="0" parTransId="{E6E15960-E01E-4AAC-86D6-A0A6C40127F7}" sibTransId="{CBFFF6F7-59F1-4899-885E-63DA7798C2FB}"/>
    <dgm:cxn modelId="{C10B1460-1E74-4B9A-A1F7-483EF109E510}" srcId="{42C4A58D-A617-4C57-96C7-91FC34AE603F}" destId="{730FC315-B44B-45A3-834E-57DAA0F26403}" srcOrd="2" destOrd="0" parTransId="{0A297DCD-584B-4FAE-A9FD-195CC5CAE8C7}" sibTransId="{B20EBE44-2B44-4A07-BA55-408DF40EBD34}"/>
    <dgm:cxn modelId="{E8041186-E1AF-4171-B348-BB649EB2F240}" type="presOf" srcId="{CBFFF6F7-59F1-4899-885E-63DA7798C2FB}" destId="{165F27E0-9E2C-4DDB-8DFB-077E155D6388}" srcOrd="0" destOrd="0" presId="urn:microsoft.com/office/officeart/2008/layout/AscendingPictureAccentProcess"/>
    <dgm:cxn modelId="{7531A596-6130-4E36-987E-88A3B7C5B2D7}" type="presOf" srcId="{71B186FE-DAF6-4179-A3AF-B9A95FD2475E}" destId="{D7E67793-D9E0-4D48-A0E8-919726C094B6}" srcOrd="0" destOrd="0" presId="urn:microsoft.com/office/officeart/2008/layout/AscendingPictureAccentProcess"/>
    <dgm:cxn modelId="{769A8163-4BBB-48F5-805F-C0BF5EE32827}" type="presOf" srcId="{B20EBE44-2B44-4A07-BA55-408DF40EBD34}" destId="{2830C751-5447-4759-90E3-839A2FA8E30B}" srcOrd="0" destOrd="0" presId="urn:microsoft.com/office/officeart/2008/layout/AscendingPictureAccentProcess"/>
    <dgm:cxn modelId="{E17FFAC0-47D6-417C-986B-4A174B65F2D7}" srcId="{42C4A58D-A617-4C57-96C7-91FC34AE603F}" destId="{71B186FE-DAF6-4179-A3AF-B9A95FD2475E}" srcOrd="0" destOrd="0" parTransId="{184BC5C0-ABED-4CA9-869D-C9E2BE3F9D31}" sibTransId="{35929C85-383D-4DD6-B040-E5FC42A58117}"/>
    <dgm:cxn modelId="{85EB5216-570F-4710-9BD3-843CF4BB9817}" type="presOf" srcId="{35929C85-383D-4DD6-B040-E5FC42A58117}" destId="{5AB4C11D-81E1-488E-9CA1-2271CEE6E839}" srcOrd="0" destOrd="0" presId="urn:microsoft.com/office/officeart/2008/layout/AscendingPictureAccentProcess"/>
    <dgm:cxn modelId="{D3BC2AC4-F2A0-4C30-BEC0-ED5563650863}" type="presOf" srcId="{30821FC9-5388-4B58-8F5B-89C314C6F014}" destId="{FC1C62EA-20B5-49F3-A02A-2C00936462AF}" srcOrd="0" destOrd="0" presId="urn:microsoft.com/office/officeart/2008/layout/AscendingPictureAccentProcess"/>
    <dgm:cxn modelId="{5C725AC6-FFAA-411F-81A7-BE16277BAD2A}" type="presOf" srcId="{42C4A58D-A617-4C57-96C7-91FC34AE603F}" destId="{F8E6F674-0010-41A5-84CA-57F370ABA6B1}" srcOrd="0" destOrd="0" presId="urn:microsoft.com/office/officeart/2008/layout/AscendingPictureAccentProcess"/>
    <dgm:cxn modelId="{6040A5E7-B678-4856-AA5A-89D90F8D4080}" type="presParOf" srcId="{F8E6F674-0010-41A5-84CA-57F370ABA6B1}" destId="{477F92D4-ACE8-40A3-A0B8-81CC04181DA4}" srcOrd="0" destOrd="0" presId="urn:microsoft.com/office/officeart/2008/layout/AscendingPictureAccentProcess"/>
    <dgm:cxn modelId="{AEDE6DD3-D5A3-4358-901D-0A4F32110405}" type="presParOf" srcId="{F8E6F674-0010-41A5-84CA-57F370ABA6B1}" destId="{237F954C-4BA8-4881-8611-D4F130603F59}" srcOrd="1" destOrd="0" presId="urn:microsoft.com/office/officeart/2008/layout/AscendingPictureAccentProcess"/>
    <dgm:cxn modelId="{1C78F6EA-D66C-4549-9716-B194E81A345A}" type="presParOf" srcId="{F8E6F674-0010-41A5-84CA-57F370ABA6B1}" destId="{04EC3E95-BED4-4D61-A3AE-D21F6C06DBB2}" srcOrd="2" destOrd="0" presId="urn:microsoft.com/office/officeart/2008/layout/AscendingPictureAccentProcess"/>
    <dgm:cxn modelId="{8DA361B3-C8BD-411F-9FE9-D4D2457C995E}" type="presParOf" srcId="{F8E6F674-0010-41A5-84CA-57F370ABA6B1}" destId="{7395EAFD-25F7-435B-84B9-4166ED403B38}" srcOrd="3" destOrd="0" presId="urn:microsoft.com/office/officeart/2008/layout/AscendingPictureAccentProcess"/>
    <dgm:cxn modelId="{4601631A-E0E3-4CEA-B970-3692A63A1AC9}" type="presParOf" srcId="{F8E6F674-0010-41A5-84CA-57F370ABA6B1}" destId="{400805AD-2B1B-4459-AD28-C86CEF7F912F}" srcOrd="4" destOrd="0" presId="urn:microsoft.com/office/officeart/2008/layout/AscendingPictureAccentProcess"/>
    <dgm:cxn modelId="{D338DFD6-638F-4C6C-97D4-67D6D4A3C37A}" type="presParOf" srcId="{F8E6F674-0010-41A5-84CA-57F370ABA6B1}" destId="{93BE20E4-E173-4745-906E-142E13D1A725}" srcOrd="5" destOrd="0" presId="urn:microsoft.com/office/officeart/2008/layout/AscendingPictureAccentProcess"/>
    <dgm:cxn modelId="{A19AB77B-6CE0-4463-A5E8-EEB6EC5E99B6}" type="presParOf" srcId="{F8E6F674-0010-41A5-84CA-57F370ABA6B1}" destId="{F50E8DA3-EE02-4917-9B34-EE01C183540C}" srcOrd="6" destOrd="0" presId="urn:microsoft.com/office/officeart/2008/layout/AscendingPictureAccentProcess"/>
    <dgm:cxn modelId="{F9C98ABE-996B-4D16-A7D6-6B836AF2972A}" type="presParOf" srcId="{F8E6F674-0010-41A5-84CA-57F370ABA6B1}" destId="{B6ECA92A-9A91-45DE-9F67-7CA807B13014}" srcOrd="7" destOrd="0" presId="urn:microsoft.com/office/officeart/2008/layout/AscendingPictureAccentProcess"/>
    <dgm:cxn modelId="{1654BA48-3DED-4506-9802-804FDB4010F9}" type="presParOf" srcId="{F8E6F674-0010-41A5-84CA-57F370ABA6B1}" destId="{A1DF6ED8-04AC-4043-88C1-F831851CFB62}" srcOrd="8" destOrd="0" presId="urn:microsoft.com/office/officeart/2008/layout/AscendingPictureAccentProcess"/>
    <dgm:cxn modelId="{0D18CC34-B1EE-4A2A-AC5C-D59BCEE0075C}" type="presParOf" srcId="{F8E6F674-0010-41A5-84CA-57F370ABA6B1}" destId="{70FA61B8-6279-4FA6-9809-8A317D780D1F}" srcOrd="9" destOrd="0" presId="urn:microsoft.com/office/officeart/2008/layout/AscendingPictureAccentProcess"/>
    <dgm:cxn modelId="{5DCBF2A7-3DB3-473A-AEAC-E43E031E5C65}" type="presParOf" srcId="{F8E6F674-0010-41A5-84CA-57F370ABA6B1}" destId="{BAF4FAEE-BF20-4880-9C5B-B181A47098AF}" srcOrd="10" destOrd="0" presId="urn:microsoft.com/office/officeart/2008/layout/AscendingPictureAccentProcess"/>
    <dgm:cxn modelId="{F3C330B4-AE51-4723-9A4D-97DF4A1A2F62}" type="presParOf" srcId="{F8E6F674-0010-41A5-84CA-57F370ABA6B1}" destId="{21BDDAFE-5B5C-4BD0-8C10-D3127181D5B2}" srcOrd="11" destOrd="0" presId="urn:microsoft.com/office/officeart/2008/layout/AscendingPictureAccentProcess"/>
    <dgm:cxn modelId="{64E8A675-14ED-41CD-AAB7-4E1D3F99342A}" type="presParOf" srcId="{F8E6F674-0010-41A5-84CA-57F370ABA6B1}" destId="{D7E67793-D9E0-4D48-A0E8-919726C094B6}" srcOrd="12" destOrd="0" presId="urn:microsoft.com/office/officeart/2008/layout/AscendingPictureAccentProcess"/>
    <dgm:cxn modelId="{61CFF510-E6D1-4F74-B9DB-92930655793B}" type="presParOf" srcId="{F8E6F674-0010-41A5-84CA-57F370ABA6B1}" destId="{9AB2F633-6030-4B39-A85C-5D72834596FD}" srcOrd="13" destOrd="0" presId="urn:microsoft.com/office/officeart/2008/layout/AscendingPictureAccentProcess"/>
    <dgm:cxn modelId="{01C3DC62-1B2D-4C2E-A783-851476CC8CD3}" type="presParOf" srcId="{9AB2F633-6030-4B39-A85C-5D72834596FD}" destId="{5AB4C11D-81E1-488E-9CA1-2271CEE6E839}" srcOrd="0" destOrd="0" presId="urn:microsoft.com/office/officeart/2008/layout/AscendingPictureAccentProcess"/>
    <dgm:cxn modelId="{2E22E802-7D63-4EC8-A30E-665B7326BD64}" type="presParOf" srcId="{F8E6F674-0010-41A5-84CA-57F370ABA6B1}" destId="{FC1C62EA-20B5-49F3-A02A-2C00936462AF}" srcOrd="14" destOrd="0" presId="urn:microsoft.com/office/officeart/2008/layout/AscendingPictureAccentProcess"/>
    <dgm:cxn modelId="{CEE947E6-8983-45EA-A450-CDA0982536F5}" type="presParOf" srcId="{F8E6F674-0010-41A5-84CA-57F370ABA6B1}" destId="{73D7027C-03A7-4D4F-84DD-E7253A918F6E}" srcOrd="15" destOrd="0" presId="urn:microsoft.com/office/officeart/2008/layout/AscendingPictureAccentProcess"/>
    <dgm:cxn modelId="{C22F47C4-7224-4B16-AB9E-8DF927E50698}" type="presParOf" srcId="{73D7027C-03A7-4D4F-84DD-E7253A918F6E}" destId="{165F27E0-9E2C-4DDB-8DFB-077E155D6388}" srcOrd="0" destOrd="0" presId="urn:microsoft.com/office/officeart/2008/layout/AscendingPictureAccentProcess"/>
    <dgm:cxn modelId="{BEBB7514-36C1-4AAF-89CB-E0FD94023174}" type="presParOf" srcId="{F8E6F674-0010-41A5-84CA-57F370ABA6B1}" destId="{A815B4D2-E1DA-42BC-93A5-F0CD9079675A}" srcOrd="16" destOrd="0" presId="urn:microsoft.com/office/officeart/2008/layout/AscendingPictureAccentProcess"/>
    <dgm:cxn modelId="{0FE3971A-19AB-4AF6-9529-200940C2362A}" type="presParOf" srcId="{F8E6F674-0010-41A5-84CA-57F370ABA6B1}" destId="{17B0049C-DEED-4912-A691-B0D8D0F44B88}" srcOrd="17" destOrd="0" presId="urn:microsoft.com/office/officeart/2008/layout/AscendingPictureAccentProcess"/>
    <dgm:cxn modelId="{E2DAD537-AB57-4038-9C8F-59F1578BB02E}" type="presParOf" srcId="{17B0049C-DEED-4912-A691-B0D8D0F44B88}" destId="{2830C751-5447-4759-90E3-839A2FA8E30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7EF75-A45E-40D4-99EA-9987827D0DB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684E146-A1B9-43B5-832D-C897F3489109}">
      <dgm:prSet phldrT="[Текст]"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Книжкові цікавинки.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3D36879-0EB8-43C5-9924-DD99FBF972A7}" type="parTrans" cxnId="{C4EAB728-C5BB-494B-8DF6-5E8BAAD6A7C0}">
      <dgm:prSet/>
      <dgm:spPr/>
      <dgm:t>
        <a:bodyPr/>
        <a:lstStyle/>
        <a:p>
          <a:endParaRPr lang="uk-UA"/>
        </a:p>
      </dgm:t>
    </dgm:pt>
    <dgm:pt modelId="{DD9C1F08-4763-4DB9-8B0A-1518D06745CB}" type="sibTrans" cxnId="{C4EAB728-C5BB-494B-8DF6-5E8BAAD6A7C0}">
      <dgm:prSet/>
      <dgm:spPr/>
      <dgm:t>
        <a:bodyPr/>
        <a:lstStyle/>
        <a:p>
          <a:endParaRPr lang="uk-UA"/>
        </a:p>
      </dgm:t>
    </dgm:pt>
    <dgm:pt modelId="{01E49B12-4CB2-4EE6-A504-9DD9D2A6E84A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Щоденник читача. 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3341BE2-D527-4F77-B613-63BC5B82A51C}" type="parTrans" cxnId="{A0B55B50-BB5D-4AD4-98FB-EA3C375B244F}">
      <dgm:prSet/>
      <dgm:spPr/>
      <dgm:t>
        <a:bodyPr/>
        <a:lstStyle/>
        <a:p>
          <a:endParaRPr lang="uk-UA"/>
        </a:p>
      </dgm:t>
    </dgm:pt>
    <dgm:pt modelId="{9387EAF2-BC4D-491A-B0FF-93088BE7D2A9}" type="sibTrans" cxnId="{A0B55B50-BB5D-4AD4-98FB-EA3C375B244F}">
      <dgm:prSet/>
      <dgm:spPr/>
      <dgm:t>
        <a:bodyPr/>
        <a:lstStyle/>
        <a:p>
          <a:endParaRPr lang="uk-UA"/>
        </a:p>
      </dgm:t>
    </dgm:pt>
    <dgm:pt modelId="{FBB3BAA9-AE0D-42F1-9FF5-FC1985BDD5E9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Відгук про книгу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E5E3BE5-B546-4AE2-B5F3-245403C83977}" type="parTrans" cxnId="{FE39CF30-C5D2-4C3D-9649-D3B99C707C8D}">
      <dgm:prSet/>
      <dgm:spPr/>
      <dgm:t>
        <a:bodyPr/>
        <a:lstStyle/>
        <a:p>
          <a:endParaRPr lang="uk-UA"/>
        </a:p>
      </dgm:t>
    </dgm:pt>
    <dgm:pt modelId="{FA9B3D5E-8BE0-4ED2-8C05-9948E1A40DF1}" type="sibTrans" cxnId="{FE39CF30-C5D2-4C3D-9649-D3B99C707C8D}">
      <dgm:prSet/>
      <dgm:spPr/>
      <dgm:t>
        <a:bodyPr/>
        <a:lstStyle/>
        <a:p>
          <a:endParaRPr lang="uk-UA"/>
        </a:p>
      </dgm:t>
    </dgm:pt>
    <dgm:pt modelId="{63D9BB44-0F72-4863-9300-7156754C83A9}" type="pres">
      <dgm:prSet presAssocID="{DA77EF75-A45E-40D4-99EA-9987827D0D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1BAEC69-9491-415D-AEBA-433E4D15D401}" type="pres">
      <dgm:prSet presAssocID="{01E49B12-4CB2-4EE6-A504-9DD9D2A6E84A}" presName="composite" presStyleCnt="0"/>
      <dgm:spPr/>
    </dgm:pt>
    <dgm:pt modelId="{A7399886-0134-4466-82AF-14607206C10F}" type="pres">
      <dgm:prSet presAssocID="{01E49B12-4CB2-4EE6-A504-9DD9D2A6E84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EBAB7E-B599-4E81-A25C-A754A0D0EE5B}" type="pres">
      <dgm:prSet presAssocID="{01E49B12-4CB2-4EE6-A504-9DD9D2A6E84A}" presName="rect2" presStyleLbl="fgImgPlace1" presStyleIdx="0" presStyleCnt="3" custScaleX="1206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05B75FB4-2DDB-4CFB-AD17-EEF75FF3D94E}" type="pres">
      <dgm:prSet presAssocID="{9387EAF2-BC4D-491A-B0FF-93088BE7D2A9}" presName="sibTrans" presStyleCnt="0"/>
      <dgm:spPr/>
    </dgm:pt>
    <dgm:pt modelId="{FBDA2433-70F9-4B4D-A01F-B79505FB7384}" type="pres">
      <dgm:prSet presAssocID="{FBB3BAA9-AE0D-42F1-9FF5-FC1985BDD5E9}" presName="composite" presStyleCnt="0"/>
      <dgm:spPr/>
    </dgm:pt>
    <dgm:pt modelId="{BD07F92C-464A-4F8A-8BEA-92E5C7C9F073}" type="pres">
      <dgm:prSet presAssocID="{FBB3BAA9-AE0D-42F1-9FF5-FC1985BDD5E9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DAEECB-B028-4B51-B9CF-6B08EF008B76}" type="pres">
      <dgm:prSet presAssocID="{FBB3BAA9-AE0D-42F1-9FF5-FC1985BDD5E9}" presName="rect2" presStyleLbl="fgImgPlace1" presStyleIdx="1" presStyleCnt="3" custScaleX="1206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9F56192-AB31-47BB-A6B8-156A6678E328}" type="pres">
      <dgm:prSet presAssocID="{FA9B3D5E-8BE0-4ED2-8C05-9948E1A40DF1}" presName="sibTrans" presStyleCnt="0"/>
      <dgm:spPr/>
    </dgm:pt>
    <dgm:pt modelId="{F4693DB4-3211-469B-BB6C-AB3E9C2BD6AA}" type="pres">
      <dgm:prSet presAssocID="{4684E146-A1B9-43B5-832D-C897F3489109}" presName="composite" presStyleCnt="0"/>
      <dgm:spPr/>
    </dgm:pt>
    <dgm:pt modelId="{0E033C9C-379A-402C-913B-C8776724E30F}" type="pres">
      <dgm:prSet presAssocID="{4684E146-A1B9-43B5-832D-C897F348910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40EE4C-6A3D-44F4-AA0F-811263DC3A6F}" type="pres">
      <dgm:prSet presAssocID="{4684E146-A1B9-43B5-832D-C897F3489109}" presName="rect2" presStyleLbl="fgImgPlace1" presStyleIdx="2" presStyleCnt="3" custScaleX="1206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A54BBC9-D28F-4D9E-AB64-676109FD60F4}" type="presOf" srcId="{FBB3BAA9-AE0D-42F1-9FF5-FC1985BDD5E9}" destId="{BD07F92C-464A-4F8A-8BEA-92E5C7C9F073}" srcOrd="0" destOrd="0" presId="urn:microsoft.com/office/officeart/2008/layout/PictureStrips"/>
    <dgm:cxn modelId="{FE39CF30-C5D2-4C3D-9649-D3B99C707C8D}" srcId="{DA77EF75-A45E-40D4-99EA-9987827D0DB1}" destId="{FBB3BAA9-AE0D-42F1-9FF5-FC1985BDD5E9}" srcOrd="1" destOrd="0" parTransId="{CE5E3BE5-B546-4AE2-B5F3-245403C83977}" sibTransId="{FA9B3D5E-8BE0-4ED2-8C05-9948E1A40DF1}"/>
    <dgm:cxn modelId="{06C32AF0-3686-4196-A039-D5ACBF3E595C}" type="presOf" srcId="{01E49B12-4CB2-4EE6-A504-9DD9D2A6E84A}" destId="{A7399886-0134-4466-82AF-14607206C10F}" srcOrd="0" destOrd="0" presId="urn:microsoft.com/office/officeart/2008/layout/PictureStrips"/>
    <dgm:cxn modelId="{261B6A22-33BF-4B26-9643-0C2ED4E13748}" type="presOf" srcId="{DA77EF75-A45E-40D4-99EA-9987827D0DB1}" destId="{63D9BB44-0F72-4863-9300-7156754C83A9}" srcOrd="0" destOrd="0" presId="urn:microsoft.com/office/officeart/2008/layout/PictureStrips"/>
    <dgm:cxn modelId="{A0B55B50-BB5D-4AD4-98FB-EA3C375B244F}" srcId="{DA77EF75-A45E-40D4-99EA-9987827D0DB1}" destId="{01E49B12-4CB2-4EE6-A504-9DD9D2A6E84A}" srcOrd="0" destOrd="0" parTransId="{23341BE2-D527-4F77-B613-63BC5B82A51C}" sibTransId="{9387EAF2-BC4D-491A-B0FF-93088BE7D2A9}"/>
    <dgm:cxn modelId="{84C98D4D-22AA-40A7-8314-DFCE43B0F8BE}" type="presOf" srcId="{4684E146-A1B9-43B5-832D-C897F3489109}" destId="{0E033C9C-379A-402C-913B-C8776724E30F}" srcOrd="0" destOrd="0" presId="urn:microsoft.com/office/officeart/2008/layout/PictureStrips"/>
    <dgm:cxn modelId="{C4EAB728-C5BB-494B-8DF6-5E8BAAD6A7C0}" srcId="{DA77EF75-A45E-40D4-99EA-9987827D0DB1}" destId="{4684E146-A1B9-43B5-832D-C897F3489109}" srcOrd="2" destOrd="0" parTransId="{D3D36879-0EB8-43C5-9924-DD99FBF972A7}" sibTransId="{DD9C1F08-4763-4DB9-8B0A-1518D06745CB}"/>
    <dgm:cxn modelId="{F1C439D4-5EC2-4496-9883-6478578E805D}" type="presParOf" srcId="{63D9BB44-0F72-4863-9300-7156754C83A9}" destId="{41BAEC69-9491-415D-AEBA-433E4D15D401}" srcOrd="0" destOrd="0" presId="urn:microsoft.com/office/officeart/2008/layout/PictureStrips"/>
    <dgm:cxn modelId="{E538EE77-7B71-4C9B-AD0E-C5BFADB4AA1D}" type="presParOf" srcId="{41BAEC69-9491-415D-AEBA-433E4D15D401}" destId="{A7399886-0134-4466-82AF-14607206C10F}" srcOrd="0" destOrd="0" presId="urn:microsoft.com/office/officeart/2008/layout/PictureStrips"/>
    <dgm:cxn modelId="{F44AF09A-F2EE-4C06-8589-228FD960732E}" type="presParOf" srcId="{41BAEC69-9491-415D-AEBA-433E4D15D401}" destId="{E6EBAB7E-B599-4E81-A25C-A754A0D0EE5B}" srcOrd="1" destOrd="0" presId="urn:microsoft.com/office/officeart/2008/layout/PictureStrips"/>
    <dgm:cxn modelId="{B31F9C25-BD4F-4755-B845-63633733A210}" type="presParOf" srcId="{63D9BB44-0F72-4863-9300-7156754C83A9}" destId="{05B75FB4-2DDB-4CFB-AD17-EEF75FF3D94E}" srcOrd="1" destOrd="0" presId="urn:microsoft.com/office/officeart/2008/layout/PictureStrips"/>
    <dgm:cxn modelId="{096691E7-1FBC-4654-A68D-9D3389637215}" type="presParOf" srcId="{63D9BB44-0F72-4863-9300-7156754C83A9}" destId="{FBDA2433-70F9-4B4D-A01F-B79505FB7384}" srcOrd="2" destOrd="0" presId="urn:microsoft.com/office/officeart/2008/layout/PictureStrips"/>
    <dgm:cxn modelId="{36411C44-CB7B-48B8-A31A-3347C55DE04E}" type="presParOf" srcId="{FBDA2433-70F9-4B4D-A01F-B79505FB7384}" destId="{BD07F92C-464A-4F8A-8BEA-92E5C7C9F073}" srcOrd="0" destOrd="0" presId="urn:microsoft.com/office/officeart/2008/layout/PictureStrips"/>
    <dgm:cxn modelId="{93635ECD-0741-48B7-8C4A-9699FF510B2F}" type="presParOf" srcId="{FBDA2433-70F9-4B4D-A01F-B79505FB7384}" destId="{3CDAEECB-B028-4B51-B9CF-6B08EF008B76}" srcOrd="1" destOrd="0" presId="urn:microsoft.com/office/officeart/2008/layout/PictureStrips"/>
    <dgm:cxn modelId="{28319119-F087-43B6-85F0-B82A4E3043BF}" type="presParOf" srcId="{63D9BB44-0F72-4863-9300-7156754C83A9}" destId="{09F56192-AB31-47BB-A6B8-156A6678E328}" srcOrd="3" destOrd="0" presId="urn:microsoft.com/office/officeart/2008/layout/PictureStrips"/>
    <dgm:cxn modelId="{AD49A2B0-29DC-4834-B39E-BFC58F94AD36}" type="presParOf" srcId="{63D9BB44-0F72-4863-9300-7156754C83A9}" destId="{F4693DB4-3211-469B-BB6C-AB3E9C2BD6AA}" srcOrd="4" destOrd="0" presId="urn:microsoft.com/office/officeart/2008/layout/PictureStrips"/>
    <dgm:cxn modelId="{FEE75053-BDD4-498C-A832-59EC65C79646}" type="presParOf" srcId="{F4693DB4-3211-469B-BB6C-AB3E9C2BD6AA}" destId="{0E033C9C-379A-402C-913B-C8776724E30F}" srcOrd="0" destOrd="0" presId="urn:microsoft.com/office/officeart/2008/layout/PictureStrips"/>
    <dgm:cxn modelId="{2CE2EEBD-90EF-482F-9D99-1FCE5CA68D20}" type="presParOf" srcId="{F4693DB4-3211-469B-BB6C-AB3E9C2BD6AA}" destId="{7A40EE4C-6A3D-44F4-AA0F-811263DC3A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506A2F-FB66-4E8F-9F62-83AFC6D1501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B906D0F-C02A-48B2-8B2E-3B1551FAFE52}">
      <dgm:prSet custT="1"/>
      <dgm:spPr/>
      <dgm:t>
        <a:bodyPr/>
        <a:lstStyle/>
        <a:p>
          <a:pPr algn="l"/>
          <a:r>
            <a:rPr lang="uk-UA" sz="2300" dirty="0" smtClean="0">
              <a:solidFill>
                <a:srgbClr val="00B050"/>
              </a:solidFill>
            </a:rPr>
            <a:t>  </a:t>
          </a:r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Бібліотеки світу. 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4E3D2E9-F4E5-4553-B9C5-F352D99B383B}" type="parTrans" cxnId="{CB8FAD26-5ADA-4DCA-AC49-467FC4FC0B19}">
      <dgm:prSet/>
      <dgm:spPr/>
      <dgm:t>
        <a:bodyPr/>
        <a:lstStyle/>
        <a:p>
          <a:endParaRPr lang="uk-UA"/>
        </a:p>
      </dgm:t>
    </dgm:pt>
    <dgm:pt modelId="{781FEE5B-026E-4FE0-9C0C-4BACBB032C8E}" type="sibTrans" cxnId="{CB8FAD26-5ADA-4DCA-AC49-467FC4FC0B19}">
      <dgm:prSet/>
      <dgm:spPr/>
      <dgm:t>
        <a:bodyPr/>
        <a:lstStyle/>
        <a:p>
          <a:endParaRPr lang="uk-UA"/>
        </a:p>
      </dgm:t>
    </dgm:pt>
    <dgm:pt modelId="{DB4E85DC-8580-475C-8126-5C315EC315B7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Електронна  книга, електронний каталог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7E3939B-77EC-47A9-ADC4-87FA7E88F53E}" type="parTrans" cxnId="{CD20C542-F9D8-4B3F-A9EA-225468DD48FB}">
      <dgm:prSet/>
      <dgm:spPr/>
      <dgm:t>
        <a:bodyPr/>
        <a:lstStyle/>
        <a:p>
          <a:endParaRPr lang="uk-UA"/>
        </a:p>
      </dgm:t>
    </dgm:pt>
    <dgm:pt modelId="{5D47B66A-21E2-41D2-9CF2-1757B1EDC3E3}" type="sibTrans" cxnId="{CD20C542-F9D8-4B3F-A9EA-225468DD48FB}">
      <dgm:prSet/>
      <dgm:spPr/>
      <dgm:t>
        <a:bodyPr/>
        <a:lstStyle/>
        <a:p>
          <a:endParaRPr lang="uk-UA"/>
        </a:p>
      </dgm:t>
    </dgm:pt>
    <dgm:pt modelId="{4A6CCDF4-6615-44C5-8831-2C4D035D3CD8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Як не заблукати в країні  Павутинії – Інтернет безпека. 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FB489A0-E0D3-4240-8879-E497FCD0D3FD}" type="parTrans" cxnId="{F059262F-8C8B-45F0-BEC4-27E88A2C0281}">
      <dgm:prSet/>
      <dgm:spPr/>
      <dgm:t>
        <a:bodyPr/>
        <a:lstStyle/>
        <a:p>
          <a:endParaRPr lang="uk-UA"/>
        </a:p>
      </dgm:t>
    </dgm:pt>
    <dgm:pt modelId="{290883C6-81B9-4CC8-A75F-A274B0A81CF4}" type="sibTrans" cxnId="{F059262F-8C8B-45F0-BEC4-27E88A2C0281}">
      <dgm:prSet/>
      <dgm:spPr/>
      <dgm:t>
        <a:bodyPr/>
        <a:lstStyle/>
        <a:p>
          <a:endParaRPr lang="uk-UA"/>
        </a:p>
      </dgm:t>
    </dgm:pt>
    <dgm:pt modelId="{C36D8020-CA39-4988-B74E-C7A02ACD1F27}" type="pres">
      <dgm:prSet presAssocID="{B9506A2F-FB66-4E8F-9F62-83AFC6D15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CF5AB75-278B-4259-A7AC-75AD35E5F3EB}" type="pres">
      <dgm:prSet presAssocID="{0B906D0F-C02A-48B2-8B2E-3B1551FAFE52}" presName="composite" presStyleCnt="0"/>
      <dgm:spPr/>
      <dgm:t>
        <a:bodyPr/>
        <a:lstStyle/>
        <a:p>
          <a:endParaRPr lang="uk-UA"/>
        </a:p>
      </dgm:t>
    </dgm:pt>
    <dgm:pt modelId="{195E6A56-3EA7-4D7F-B474-DA6D64457287}" type="pres">
      <dgm:prSet presAssocID="{0B906D0F-C02A-48B2-8B2E-3B1551FAFE52}" presName="rect1" presStyleLbl="trAlignAcc1" presStyleIdx="0" presStyleCnt="3" custScaleX="89526" custScaleY="53303" custLinFactNeighborX="13481" custLinFactNeighborY="62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96F24B-9FE3-4B22-A4E7-2753C66E30E7}" type="pres">
      <dgm:prSet presAssocID="{0B906D0F-C02A-48B2-8B2E-3B1551FAFE52}" presName="rect2" presStyleLbl="fgImgPlace1" presStyleIdx="0" presStyleCnt="3" custScaleX="1490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B65C444-6595-4646-9A0B-31BBC1BB14D1}" type="pres">
      <dgm:prSet presAssocID="{781FEE5B-026E-4FE0-9C0C-4BACBB032C8E}" presName="sibTrans" presStyleCnt="0"/>
      <dgm:spPr/>
      <dgm:t>
        <a:bodyPr/>
        <a:lstStyle/>
        <a:p>
          <a:endParaRPr lang="uk-UA"/>
        </a:p>
      </dgm:t>
    </dgm:pt>
    <dgm:pt modelId="{6835DC62-18ED-49E7-8EAF-24A79C26BC29}" type="pres">
      <dgm:prSet presAssocID="{DB4E85DC-8580-475C-8126-5C315EC315B7}" presName="composite" presStyleCnt="0"/>
      <dgm:spPr/>
      <dgm:t>
        <a:bodyPr/>
        <a:lstStyle/>
        <a:p>
          <a:endParaRPr lang="uk-UA"/>
        </a:p>
      </dgm:t>
    </dgm:pt>
    <dgm:pt modelId="{EE19D685-ECE5-4707-8417-972959B2579F}" type="pres">
      <dgm:prSet presAssocID="{DB4E85DC-8580-475C-8126-5C315EC315B7}" presName="rect1" presStyleLbl="trAlignAcc1" presStyleIdx="1" presStyleCnt="3" custScaleX="86351" custScaleY="57010" custLinFactNeighborX="10422" custLinFactNeighborY="-7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589FE2-851F-4DE5-B282-95014FDFD189}" type="pres">
      <dgm:prSet presAssocID="{DB4E85DC-8580-475C-8126-5C315EC315B7}" presName="rect2" presStyleLbl="fgImgPlace1" presStyleIdx="1" presStyleCnt="3" custScaleX="150747" custScaleY="1148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uk-UA"/>
        </a:p>
      </dgm:t>
    </dgm:pt>
    <dgm:pt modelId="{AEB69E9C-400B-457E-BCCE-0C7A317DE55A}" type="pres">
      <dgm:prSet presAssocID="{5D47B66A-21E2-41D2-9CF2-1757B1EDC3E3}" presName="sibTrans" presStyleCnt="0"/>
      <dgm:spPr/>
      <dgm:t>
        <a:bodyPr/>
        <a:lstStyle/>
        <a:p>
          <a:endParaRPr lang="uk-UA"/>
        </a:p>
      </dgm:t>
    </dgm:pt>
    <dgm:pt modelId="{5282B6D7-81FB-4432-BCAC-15543AFEBDDF}" type="pres">
      <dgm:prSet presAssocID="{4A6CCDF4-6615-44C5-8831-2C4D035D3CD8}" presName="composite" presStyleCnt="0"/>
      <dgm:spPr/>
      <dgm:t>
        <a:bodyPr/>
        <a:lstStyle/>
        <a:p>
          <a:endParaRPr lang="uk-UA"/>
        </a:p>
      </dgm:t>
    </dgm:pt>
    <dgm:pt modelId="{517DA5A4-AD28-4F80-8529-670E07E8C138}" type="pres">
      <dgm:prSet presAssocID="{4A6CCDF4-6615-44C5-8831-2C4D035D3CD8}" presName="rect1" presStyleLbl="trAlignAcc1" presStyleIdx="2" presStyleCnt="3" custScaleX="85911" custScaleY="65986" custLinFactNeighborX="7514" custLinFactNeighborY="-76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82226E-1393-4917-AD46-D5F007AB0A18}" type="pres">
      <dgm:prSet presAssocID="{4A6CCDF4-6615-44C5-8831-2C4D035D3CD8}" presName="rect2" presStyleLbl="fgImgPlace1" presStyleIdx="2" presStyleCnt="3" custScaleX="12896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</dgm:ptLst>
  <dgm:cxnLst>
    <dgm:cxn modelId="{CD20C542-F9D8-4B3F-A9EA-225468DD48FB}" srcId="{B9506A2F-FB66-4E8F-9F62-83AFC6D1501E}" destId="{DB4E85DC-8580-475C-8126-5C315EC315B7}" srcOrd="1" destOrd="0" parTransId="{27E3939B-77EC-47A9-ADC4-87FA7E88F53E}" sibTransId="{5D47B66A-21E2-41D2-9CF2-1757B1EDC3E3}"/>
    <dgm:cxn modelId="{EF19334F-0459-425A-B31C-2B6E23211B18}" type="presOf" srcId="{B9506A2F-FB66-4E8F-9F62-83AFC6D1501E}" destId="{C36D8020-CA39-4988-B74E-C7A02ACD1F27}" srcOrd="0" destOrd="0" presId="urn:microsoft.com/office/officeart/2008/layout/PictureStrips"/>
    <dgm:cxn modelId="{963DC016-8629-4C2F-83F4-12AEC8AD0AA9}" type="presOf" srcId="{4A6CCDF4-6615-44C5-8831-2C4D035D3CD8}" destId="{517DA5A4-AD28-4F80-8529-670E07E8C138}" srcOrd="0" destOrd="0" presId="urn:microsoft.com/office/officeart/2008/layout/PictureStrips"/>
    <dgm:cxn modelId="{CB8FAD26-5ADA-4DCA-AC49-467FC4FC0B19}" srcId="{B9506A2F-FB66-4E8F-9F62-83AFC6D1501E}" destId="{0B906D0F-C02A-48B2-8B2E-3B1551FAFE52}" srcOrd="0" destOrd="0" parTransId="{D4E3D2E9-F4E5-4553-B9C5-F352D99B383B}" sibTransId="{781FEE5B-026E-4FE0-9C0C-4BACBB032C8E}"/>
    <dgm:cxn modelId="{EE99D0C2-FD45-4557-A20A-4275E70B0432}" type="presOf" srcId="{DB4E85DC-8580-475C-8126-5C315EC315B7}" destId="{EE19D685-ECE5-4707-8417-972959B2579F}" srcOrd="0" destOrd="0" presId="urn:microsoft.com/office/officeart/2008/layout/PictureStrips"/>
    <dgm:cxn modelId="{5DB1F530-C921-47B0-A8F8-70DFA5859EA5}" type="presOf" srcId="{0B906D0F-C02A-48B2-8B2E-3B1551FAFE52}" destId="{195E6A56-3EA7-4D7F-B474-DA6D64457287}" srcOrd="0" destOrd="0" presId="urn:microsoft.com/office/officeart/2008/layout/PictureStrips"/>
    <dgm:cxn modelId="{F059262F-8C8B-45F0-BEC4-27E88A2C0281}" srcId="{B9506A2F-FB66-4E8F-9F62-83AFC6D1501E}" destId="{4A6CCDF4-6615-44C5-8831-2C4D035D3CD8}" srcOrd="2" destOrd="0" parTransId="{1FB489A0-E0D3-4240-8879-E497FCD0D3FD}" sibTransId="{290883C6-81B9-4CC8-A75F-A274B0A81CF4}"/>
    <dgm:cxn modelId="{828DE91F-A8B0-40D0-A57F-82DBAFCB10FC}" type="presParOf" srcId="{C36D8020-CA39-4988-B74E-C7A02ACD1F27}" destId="{BCF5AB75-278B-4259-A7AC-75AD35E5F3EB}" srcOrd="0" destOrd="0" presId="urn:microsoft.com/office/officeart/2008/layout/PictureStrips"/>
    <dgm:cxn modelId="{5C2040AC-017D-4FE9-B94D-359943FB47CE}" type="presParOf" srcId="{BCF5AB75-278B-4259-A7AC-75AD35E5F3EB}" destId="{195E6A56-3EA7-4D7F-B474-DA6D64457287}" srcOrd="0" destOrd="0" presId="urn:microsoft.com/office/officeart/2008/layout/PictureStrips"/>
    <dgm:cxn modelId="{FA7C195B-1535-42AA-9281-84DCF057BB5F}" type="presParOf" srcId="{BCF5AB75-278B-4259-A7AC-75AD35E5F3EB}" destId="{D696F24B-9FE3-4B22-A4E7-2753C66E30E7}" srcOrd="1" destOrd="0" presId="urn:microsoft.com/office/officeart/2008/layout/PictureStrips"/>
    <dgm:cxn modelId="{AF2ED900-5445-4CDF-816F-E29F37566D59}" type="presParOf" srcId="{C36D8020-CA39-4988-B74E-C7A02ACD1F27}" destId="{8B65C444-6595-4646-9A0B-31BBC1BB14D1}" srcOrd="1" destOrd="0" presId="urn:microsoft.com/office/officeart/2008/layout/PictureStrips"/>
    <dgm:cxn modelId="{4C4F5433-8969-4AE2-A5A0-FD0027D57BE5}" type="presParOf" srcId="{C36D8020-CA39-4988-B74E-C7A02ACD1F27}" destId="{6835DC62-18ED-49E7-8EAF-24A79C26BC29}" srcOrd="2" destOrd="0" presId="urn:microsoft.com/office/officeart/2008/layout/PictureStrips"/>
    <dgm:cxn modelId="{66735A68-FC05-403F-83B5-D6539A3FB565}" type="presParOf" srcId="{6835DC62-18ED-49E7-8EAF-24A79C26BC29}" destId="{EE19D685-ECE5-4707-8417-972959B2579F}" srcOrd="0" destOrd="0" presId="urn:microsoft.com/office/officeart/2008/layout/PictureStrips"/>
    <dgm:cxn modelId="{8FD4DF93-8DAF-420D-9F61-6AB9A066B622}" type="presParOf" srcId="{6835DC62-18ED-49E7-8EAF-24A79C26BC29}" destId="{E3589FE2-851F-4DE5-B282-95014FDFD189}" srcOrd="1" destOrd="0" presId="urn:microsoft.com/office/officeart/2008/layout/PictureStrips"/>
    <dgm:cxn modelId="{EACE78B5-F7B4-4240-AFD2-121C54E322AA}" type="presParOf" srcId="{C36D8020-CA39-4988-B74E-C7A02ACD1F27}" destId="{AEB69E9C-400B-457E-BCCE-0C7A317DE55A}" srcOrd="3" destOrd="0" presId="urn:microsoft.com/office/officeart/2008/layout/PictureStrips"/>
    <dgm:cxn modelId="{5388C60A-6B39-41B1-9E2C-AD8CBBC9BC82}" type="presParOf" srcId="{C36D8020-CA39-4988-B74E-C7A02ACD1F27}" destId="{5282B6D7-81FB-4432-BCAC-15543AFEBDDF}" srcOrd="4" destOrd="0" presId="urn:microsoft.com/office/officeart/2008/layout/PictureStrips"/>
    <dgm:cxn modelId="{D2CD9C14-3D66-4A64-9F81-04B51CFE8444}" type="presParOf" srcId="{5282B6D7-81FB-4432-BCAC-15543AFEBDDF}" destId="{517DA5A4-AD28-4F80-8529-670E07E8C138}" srcOrd="0" destOrd="0" presId="urn:microsoft.com/office/officeart/2008/layout/PictureStrips"/>
    <dgm:cxn modelId="{E5FA819C-43A1-4D7A-AE8E-447BD147CE37}" type="presParOf" srcId="{5282B6D7-81FB-4432-BCAC-15543AFEBDDF}" destId="{0582226E-1393-4917-AD46-D5F007AB0A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7B05D-71E3-4B05-8133-C7FACD9D992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B9B64AB-DA18-4523-B240-EB63A3B6543E}">
      <dgm:prSet custT="1"/>
      <dgm:spPr/>
      <dgm:t>
        <a:bodyPr/>
        <a:lstStyle/>
        <a:p>
          <a:r>
            <a:rPr lang="uk-UA" sz="2200" dirty="0" smtClean="0"/>
            <a:t> </a:t>
          </a:r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Виникнення книгодрукування на Україні.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CE70AD2-FC88-42B8-816E-50AA05E7B225}" type="parTrans" cxnId="{5C92E166-2EEB-42D4-95EE-0AEACB535FCC}">
      <dgm:prSet/>
      <dgm:spPr/>
      <dgm:t>
        <a:bodyPr/>
        <a:lstStyle/>
        <a:p>
          <a:endParaRPr lang="uk-UA"/>
        </a:p>
      </dgm:t>
    </dgm:pt>
    <dgm:pt modelId="{077299D5-1A52-4F06-8256-20199DA85FFB}" type="sibTrans" cxnId="{5C92E166-2EEB-42D4-95EE-0AEACB535FCC}">
      <dgm:prSet/>
      <dgm:spPr/>
      <dgm:t>
        <a:bodyPr/>
        <a:lstStyle/>
        <a:p>
          <a:endParaRPr lang="uk-UA"/>
        </a:p>
      </dgm:t>
    </dgm:pt>
    <dgm:pt modelId="{DA25912F-B66B-48EF-A76F-D7517A118752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Твій літературний герой.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28F7B95-DE13-4DED-8CF8-0758AE8334D3}" type="sibTrans" cxnId="{6B574431-39BE-4C32-88AC-A98DC5825DA9}">
      <dgm:prSet/>
      <dgm:spPr/>
      <dgm:t>
        <a:bodyPr/>
        <a:lstStyle/>
        <a:p>
          <a:endParaRPr lang="uk-UA"/>
        </a:p>
      </dgm:t>
    </dgm:pt>
    <dgm:pt modelId="{DF526077-FB6E-4B36-BA85-0FA26E878AB0}" type="parTrans" cxnId="{6B574431-39BE-4C32-88AC-A98DC5825DA9}">
      <dgm:prSet/>
      <dgm:spPr/>
      <dgm:t>
        <a:bodyPr/>
        <a:lstStyle/>
        <a:p>
          <a:endParaRPr lang="uk-UA"/>
        </a:p>
      </dgm:t>
    </dgm:pt>
    <dgm:pt modelId="{18E613D1-6F0C-4359-87D3-9957CAB99FB9}">
      <dgm:prSet custT="1"/>
      <dgm:spPr/>
      <dgm:t>
        <a:bodyPr/>
        <a:lstStyle/>
        <a:p>
          <a:r>
            <a:rPr lang="uk-UA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Пам'ятники літературним  героям</a:t>
          </a:r>
        </a:p>
      </dgm:t>
    </dgm:pt>
    <dgm:pt modelId="{D6E33CF7-1C6B-4C0C-9765-EEEF109C3AFD}" type="sibTrans" cxnId="{D6A55046-8E20-476E-8A2F-BC7D6375877E}">
      <dgm:prSet/>
      <dgm:spPr/>
      <dgm:t>
        <a:bodyPr/>
        <a:lstStyle/>
        <a:p>
          <a:endParaRPr lang="uk-UA"/>
        </a:p>
      </dgm:t>
    </dgm:pt>
    <dgm:pt modelId="{53D6A9C7-EE82-4A76-864A-7FC8DA283696}" type="parTrans" cxnId="{D6A55046-8E20-476E-8A2F-BC7D6375877E}">
      <dgm:prSet/>
      <dgm:spPr/>
      <dgm:t>
        <a:bodyPr/>
        <a:lstStyle/>
        <a:p>
          <a:endParaRPr lang="uk-UA"/>
        </a:p>
      </dgm:t>
    </dgm:pt>
    <dgm:pt modelId="{D15DADE7-B71B-4C49-BD3E-4E980B1364EA}" type="pres">
      <dgm:prSet presAssocID="{B2B7B05D-71E3-4B05-8133-C7FACD9D99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C7B9523-1B04-471D-9E82-354552DBC607}" type="pres">
      <dgm:prSet presAssocID="{BB9B64AB-DA18-4523-B240-EB63A3B6543E}" presName="composite" presStyleCnt="0"/>
      <dgm:spPr/>
    </dgm:pt>
    <dgm:pt modelId="{0213A35A-A4C9-4962-AF49-874C92F285F5}" type="pres">
      <dgm:prSet presAssocID="{BB9B64AB-DA18-4523-B240-EB63A3B6543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9D8E2B-04C6-48EE-B4DD-4E8F5BDF9A5E}" type="pres">
      <dgm:prSet presAssocID="{BB9B64AB-DA18-4523-B240-EB63A3B6543E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uk-UA"/>
        </a:p>
      </dgm:t>
    </dgm:pt>
    <dgm:pt modelId="{2ECAA45E-FD73-401E-85F7-9B29AFCDB5C0}" type="pres">
      <dgm:prSet presAssocID="{077299D5-1A52-4F06-8256-20199DA85FFB}" presName="sibTrans" presStyleCnt="0"/>
      <dgm:spPr/>
    </dgm:pt>
    <dgm:pt modelId="{609433DF-8162-4A41-ADFE-71D7685F7733}" type="pres">
      <dgm:prSet presAssocID="{18E613D1-6F0C-4359-87D3-9957CAB99FB9}" presName="composite" presStyleCnt="0"/>
      <dgm:spPr/>
    </dgm:pt>
    <dgm:pt modelId="{266A321F-DD01-4F1F-81D9-876871FD1008}" type="pres">
      <dgm:prSet presAssocID="{18E613D1-6F0C-4359-87D3-9957CAB99FB9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903DBD-45E4-475F-92F3-8C59D4392E05}" type="pres">
      <dgm:prSet presAssocID="{18E613D1-6F0C-4359-87D3-9957CAB99FB9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uk-UA"/>
        </a:p>
      </dgm:t>
    </dgm:pt>
    <dgm:pt modelId="{2FBE4BB2-B56A-450F-8DB6-05CB8847AAAD}" type="pres">
      <dgm:prSet presAssocID="{D6E33CF7-1C6B-4C0C-9765-EEEF109C3AFD}" presName="sibTrans" presStyleCnt="0"/>
      <dgm:spPr/>
    </dgm:pt>
    <dgm:pt modelId="{0E4770E0-9ACB-4F4C-970C-11A0D8CD1AFB}" type="pres">
      <dgm:prSet presAssocID="{DA25912F-B66B-48EF-A76F-D7517A118752}" presName="composite" presStyleCnt="0"/>
      <dgm:spPr/>
    </dgm:pt>
    <dgm:pt modelId="{519A0883-7554-47BE-B119-6ED189914E14}" type="pres">
      <dgm:prSet presAssocID="{DA25912F-B66B-48EF-A76F-D7517A11875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97181-B8BC-48AF-AABA-4B50D50335AC}" type="pres">
      <dgm:prSet presAssocID="{DA25912F-B66B-48EF-A76F-D7517A118752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uk-UA"/>
        </a:p>
      </dgm:t>
    </dgm:pt>
  </dgm:ptLst>
  <dgm:cxnLst>
    <dgm:cxn modelId="{F282B4CD-F66D-44F5-8549-FC337FCD1D05}" type="presOf" srcId="{B2B7B05D-71E3-4B05-8133-C7FACD9D992E}" destId="{D15DADE7-B71B-4C49-BD3E-4E980B1364EA}" srcOrd="0" destOrd="0" presId="urn:microsoft.com/office/officeart/2008/layout/PictureStrips"/>
    <dgm:cxn modelId="{5C92E166-2EEB-42D4-95EE-0AEACB535FCC}" srcId="{B2B7B05D-71E3-4B05-8133-C7FACD9D992E}" destId="{BB9B64AB-DA18-4523-B240-EB63A3B6543E}" srcOrd="0" destOrd="0" parTransId="{BCE70AD2-FC88-42B8-816E-50AA05E7B225}" sibTransId="{077299D5-1A52-4F06-8256-20199DA85FFB}"/>
    <dgm:cxn modelId="{C89863B4-E2E0-4B7A-855D-54F08D9DE35C}" type="presOf" srcId="{BB9B64AB-DA18-4523-B240-EB63A3B6543E}" destId="{0213A35A-A4C9-4962-AF49-874C92F285F5}" srcOrd="0" destOrd="0" presId="urn:microsoft.com/office/officeart/2008/layout/PictureStrips"/>
    <dgm:cxn modelId="{D6A55046-8E20-476E-8A2F-BC7D6375877E}" srcId="{B2B7B05D-71E3-4B05-8133-C7FACD9D992E}" destId="{18E613D1-6F0C-4359-87D3-9957CAB99FB9}" srcOrd="1" destOrd="0" parTransId="{53D6A9C7-EE82-4A76-864A-7FC8DA283696}" sibTransId="{D6E33CF7-1C6B-4C0C-9765-EEEF109C3AFD}"/>
    <dgm:cxn modelId="{624BC5D0-DCEA-4A0D-B42B-F067FB358B58}" type="presOf" srcId="{18E613D1-6F0C-4359-87D3-9957CAB99FB9}" destId="{266A321F-DD01-4F1F-81D9-876871FD1008}" srcOrd="0" destOrd="0" presId="urn:microsoft.com/office/officeart/2008/layout/PictureStrips"/>
    <dgm:cxn modelId="{6B574431-39BE-4C32-88AC-A98DC5825DA9}" srcId="{B2B7B05D-71E3-4B05-8133-C7FACD9D992E}" destId="{DA25912F-B66B-48EF-A76F-D7517A118752}" srcOrd="2" destOrd="0" parTransId="{DF526077-FB6E-4B36-BA85-0FA26E878AB0}" sibTransId="{D28F7B95-DE13-4DED-8CF8-0758AE8334D3}"/>
    <dgm:cxn modelId="{4D0E4119-B748-4A83-A9D3-58FA4CD8FA6B}" type="presOf" srcId="{DA25912F-B66B-48EF-A76F-D7517A118752}" destId="{519A0883-7554-47BE-B119-6ED189914E14}" srcOrd="0" destOrd="0" presId="urn:microsoft.com/office/officeart/2008/layout/PictureStrips"/>
    <dgm:cxn modelId="{4B47328F-0365-4F7A-8F1C-4F693FEE586E}" type="presParOf" srcId="{D15DADE7-B71B-4C49-BD3E-4E980B1364EA}" destId="{7C7B9523-1B04-471D-9E82-354552DBC607}" srcOrd="0" destOrd="0" presId="urn:microsoft.com/office/officeart/2008/layout/PictureStrips"/>
    <dgm:cxn modelId="{34DF78D3-1420-4243-8085-FD6B45C98EF4}" type="presParOf" srcId="{7C7B9523-1B04-471D-9E82-354552DBC607}" destId="{0213A35A-A4C9-4962-AF49-874C92F285F5}" srcOrd="0" destOrd="0" presId="urn:microsoft.com/office/officeart/2008/layout/PictureStrips"/>
    <dgm:cxn modelId="{C504CC43-61D0-4134-8538-C2DD5F12D835}" type="presParOf" srcId="{7C7B9523-1B04-471D-9E82-354552DBC607}" destId="{2E9D8E2B-04C6-48EE-B4DD-4E8F5BDF9A5E}" srcOrd="1" destOrd="0" presId="urn:microsoft.com/office/officeart/2008/layout/PictureStrips"/>
    <dgm:cxn modelId="{04A319CE-BC0B-419F-B2A6-120E752078A2}" type="presParOf" srcId="{D15DADE7-B71B-4C49-BD3E-4E980B1364EA}" destId="{2ECAA45E-FD73-401E-85F7-9B29AFCDB5C0}" srcOrd="1" destOrd="0" presId="urn:microsoft.com/office/officeart/2008/layout/PictureStrips"/>
    <dgm:cxn modelId="{A912E201-2185-408A-989E-9180118DF6AD}" type="presParOf" srcId="{D15DADE7-B71B-4C49-BD3E-4E980B1364EA}" destId="{609433DF-8162-4A41-ADFE-71D7685F7733}" srcOrd="2" destOrd="0" presId="urn:microsoft.com/office/officeart/2008/layout/PictureStrips"/>
    <dgm:cxn modelId="{1393624F-C71E-479D-BD8F-55625F5AD905}" type="presParOf" srcId="{609433DF-8162-4A41-ADFE-71D7685F7733}" destId="{266A321F-DD01-4F1F-81D9-876871FD1008}" srcOrd="0" destOrd="0" presId="urn:microsoft.com/office/officeart/2008/layout/PictureStrips"/>
    <dgm:cxn modelId="{B550D54D-DD84-4375-8BF3-E345BB02499C}" type="presParOf" srcId="{609433DF-8162-4A41-ADFE-71D7685F7733}" destId="{46903DBD-45E4-475F-92F3-8C59D4392E05}" srcOrd="1" destOrd="0" presId="urn:microsoft.com/office/officeart/2008/layout/PictureStrips"/>
    <dgm:cxn modelId="{47F02216-E117-47D8-8943-745E5308C27B}" type="presParOf" srcId="{D15DADE7-B71B-4C49-BD3E-4E980B1364EA}" destId="{2FBE4BB2-B56A-450F-8DB6-05CB8847AAAD}" srcOrd="3" destOrd="0" presId="urn:microsoft.com/office/officeart/2008/layout/PictureStrips"/>
    <dgm:cxn modelId="{DC7923C7-67A4-432B-A0DA-C909A6697932}" type="presParOf" srcId="{D15DADE7-B71B-4C49-BD3E-4E980B1364EA}" destId="{0E4770E0-9ACB-4F4C-970C-11A0D8CD1AFB}" srcOrd="4" destOrd="0" presId="urn:microsoft.com/office/officeart/2008/layout/PictureStrips"/>
    <dgm:cxn modelId="{060AA530-3509-4069-9E7A-47FC901939C5}" type="presParOf" srcId="{0E4770E0-9ACB-4F4C-970C-11A0D8CD1AFB}" destId="{519A0883-7554-47BE-B119-6ED189914E14}" srcOrd="0" destOrd="0" presId="urn:microsoft.com/office/officeart/2008/layout/PictureStrips"/>
    <dgm:cxn modelId="{35B8DE6B-A18B-4E88-84AC-3D910BFEA9E9}" type="presParOf" srcId="{0E4770E0-9ACB-4F4C-970C-11A0D8CD1AFB}" destId="{64A97181-B8BC-48AF-AABA-4B50D50335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A69967-42AF-4D52-A271-C05A61A3F9F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8A03472-59D1-43D6-8BAD-8E8470939281}">
      <dgm:prSet phldrT="[Текст]" custT="1"/>
      <dgm:spPr>
        <a:noFill/>
      </dgm:spPr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Книжкова виставка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F9A3594-F237-42BA-9849-D67A12CF73A4}" type="parTrans" cxnId="{BD5040C5-D936-4AD9-B9B2-EBF808F89BE7}">
      <dgm:prSet/>
      <dgm:spPr/>
      <dgm:t>
        <a:bodyPr/>
        <a:lstStyle/>
        <a:p>
          <a:endParaRPr lang="uk-UA"/>
        </a:p>
      </dgm:t>
    </dgm:pt>
    <dgm:pt modelId="{BF293533-7038-44D4-8E48-C0E90FD631F4}" type="sibTrans" cxnId="{BD5040C5-D936-4AD9-B9B2-EBF808F89BE7}">
      <dgm:prSet/>
      <dgm:spPr/>
      <dgm:t>
        <a:bodyPr/>
        <a:lstStyle/>
        <a:p>
          <a:endParaRPr lang="uk-UA"/>
        </a:p>
      </dgm:t>
    </dgm:pt>
    <dgm:pt modelId="{1C251B9F-D8A1-41B6-9CBE-FEB2B9A7B906}">
      <dgm:prSet phldrT="[Текст]"/>
      <dgm:spPr>
        <a:noFill/>
      </dgm:spPr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Книжковий ерудит</a:t>
          </a:r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uk-UA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5AD1C9E-0E62-4798-82B7-2BA21A67BFE3}" type="parTrans" cxnId="{896B3175-D3AB-48A5-806E-4F5747B60956}">
      <dgm:prSet/>
      <dgm:spPr/>
      <dgm:t>
        <a:bodyPr/>
        <a:lstStyle/>
        <a:p>
          <a:endParaRPr lang="uk-UA"/>
        </a:p>
      </dgm:t>
    </dgm:pt>
    <dgm:pt modelId="{B87D8E94-06A2-4872-A51A-E432A6D34313}" type="sibTrans" cxnId="{896B3175-D3AB-48A5-806E-4F5747B60956}">
      <dgm:prSet/>
      <dgm:spPr/>
      <dgm:t>
        <a:bodyPr/>
        <a:lstStyle/>
        <a:p>
          <a:endParaRPr lang="uk-UA"/>
        </a:p>
      </dgm:t>
    </dgm:pt>
    <dgm:pt modelId="{B8CE2BE4-7119-48EC-87BB-C196934006C0}">
      <dgm:prSet/>
      <dgm:spPr>
        <a:noFill/>
      </dgm:spPr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Каталоги, картотеки</a:t>
          </a:r>
          <a:endParaRPr lang="uk-UA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90AA28C-1B8E-40FE-88FC-F0D9A3896AE3}" type="parTrans" cxnId="{639957C8-BFA0-4609-852A-1C19D3E61B66}">
      <dgm:prSet/>
      <dgm:spPr/>
      <dgm:t>
        <a:bodyPr/>
        <a:lstStyle/>
        <a:p>
          <a:endParaRPr lang="uk-UA"/>
        </a:p>
      </dgm:t>
    </dgm:pt>
    <dgm:pt modelId="{D0B13853-0B9F-4289-991F-1193DA5A4576}" type="sibTrans" cxnId="{639957C8-BFA0-4609-852A-1C19D3E61B66}">
      <dgm:prSet/>
      <dgm:spPr/>
      <dgm:t>
        <a:bodyPr/>
        <a:lstStyle/>
        <a:p>
          <a:endParaRPr lang="uk-UA"/>
        </a:p>
      </dgm:t>
    </dgm:pt>
    <dgm:pt modelId="{22009C2A-1967-45D9-831D-9148079E79B1}" type="pres">
      <dgm:prSet presAssocID="{90A69967-42AF-4D52-A271-C05A61A3F9F1}" presName="Name0" presStyleCnt="0">
        <dgm:presLayoutVars>
          <dgm:dir/>
          <dgm:resizeHandles val="exact"/>
        </dgm:presLayoutVars>
      </dgm:prSet>
      <dgm:spPr/>
    </dgm:pt>
    <dgm:pt modelId="{DC530D18-17E7-4281-90D4-8AE815B35CE0}" type="pres">
      <dgm:prSet presAssocID="{90A69967-42AF-4D52-A271-C05A61A3F9F1}" presName="fgShape" presStyleLbl="fgShp" presStyleIdx="0" presStyleCnt="1"/>
      <dgm:spPr/>
    </dgm:pt>
    <dgm:pt modelId="{16924F65-D4D1-4F1F-95BC-8C1293AC646D}" type="pres">
      <dgm:prSet presAssocID="{90A69967-42AF-4D52-A271-C05A61A3F9F1}" presName="linComp" presStyleCnt="0"/>
      <dgm:spPr/>
    </dgm:pt>
    <dgm:pt modelId="{D26B10D6-90F5-4AAE-AD01-61DA227ED743}" type="pres">
      <dgm:prSet presAssocID="{38A03472-59D1-43D6-8BAD-8E8470939281}" presName="compNode" presStyleCnt="0"/>
      <dgm:spPr/>
    </dgm:pt>
    <dgm:pt modelId="{CD39901F-BE8F-4048-AF13-FC2C8D744458}" type="pres">
      <dgm:prSet presAssocID="{38A03472-59D1-43D6-8BAD-8E8470939281}" presName="bkgdShape" presStyleLbl="node1" presStyleIdx="0" presStyleCnt="3"/>
      <dgm:spPr/>
      <dgm:t>
        <a:bodyPr/>
        <a:lstStyle/>
        <a:p>
          <a:endParaRPr lang="uk-UA"/>
        </a:p>
      </dgm:t>
    </dgm:pt>
    <dgm:pt modelId="{496AE93F-0681-48D7-BA24-F9D69D334D2C}" type="pres">
      <dgm:prSet presAssocID="{38A03472-59D1-43D6-8BAD-8E847093928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F1E923-979F-4774-8E07-983DBD03CF2D}" type="pres">
      <dgm:prSet presAssocID="{38A03472-59D1-43D6-8BAD-8E8470939281}" presName="invisiNode" presStyleLbl="node1" presStyleIdx="0" presStyleCnt="3"/>
      <dgm:spPr/>
    </dgm:pt>
    <dgm:pt modelId="{609C3A16-5592-45DF-A034-385A5AF68E50}" type="pres">
      <dgm:prSet presAssocID="{38A03472-59D1-43D6-8BAD-8E847093928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98F56813-0EB1-4160-8F2F-042E62338713}" type="pres">
      <dgm:prSet presAssocID="{BF293533-7038-44D4-8E48-C0E90FD631F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382D6C3-759A-430A-9EC2-CDE13F98DF4C}" type="pres">
      <dgm:prSet presAssocID="{B8CE2BE4-7119-48EC-87BB-C196934006C0}" presName="compNode" presStyleCnt="0"/>
      <dgm:spPr/>
    </dgm:pt>
    <dgm:pt modelId="{D140D6E6-CB86-4094-B407-E14642270A13}" type="pres">
      <dgm:prSet presAssocID="{B8CE2BE4-7119-48EC-87BB-C196934006C0}" presName="bkgdShape" presStyleLbl="node1" presStyleIdx="1" presStyleCnt="3"/>
      <dgm:spPr/>
      <dgm:t>
        <a:bodyPr/>
        <a:lstStyle/>
        <a:p>
          <a:endParaRPr lang="uk-UA"/>
        </a:p>
      </dgm:t>
    </dgm:pt>
    <dgm:pt modelId="{16C735BD-DCBC-40BA-AA8A-DBFED4E81D86}" type="pres">
      <dgm:prSet presAssocID="{B8CE2BE4-7119-48EC-87BB-C196934006C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2D7390-95A6-48A3-9979-44CB8A945D80}" type="pres">
      <dgm:prSet presAssocID="{B8CE2BE4-7119-48EC-87BB-C196934006C0}" presName="invisiNode" presStyleLbl="node1" presStyleIdx="1" presStyleCnt="3"/>
      <dgm:spPr/>
    </dgm:pt>
    <dgm:pt modelId="{275342AB-316E-46B9-B5CF-A5C82F34293F}" type="pres">
      <dgm:prSet presAssocID="{B8CE2BE4-7119-48EC-87BB-C196934006C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9CC6974C-D5BD-4883-BF1B-A5C39F3AEFC8}" type="pres">
      <dgm:prSet presAssocID="{D0B13853-0B9F-4289-991F-1193DA5A457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F39F30A-4868-41F3-8A52-7F2FB9ADA40C}" type="pres">
      <dgm:prSet presAssocID="{1C251B9F-D8A1-41B6-9CBE-FEB2B9A7B906}" presName="compNode" presStyleCnt="0"/>
      <dgm:spPr/>
    </dgm:pt>
    <dgm:pt modelId="{486422CE-915D-4AC2-A39B-23217C29B6DF}" type="pres">
      <dgm:prSet presAssocID="{1C251B9F-D8A1-41B6-9CBE-FEB2B9A7B906}" presName="bkgdShape" presStyleLbl="node1" presStyleIdx="2" presStyleCnt="3"/>
      <dgm:spPr/>
      <dgm:t>
        <a:bodyPr/>
        <a:lstStyle/>
        <a:p>
          <a:endParaRPr lang="uk-UA"/>
        </a:p>
      </dgm:t>
    </dgm:pt>
    <dgm:pt modelId="{749510FF-9C62-4C9F-B8C6-C646A4E0A385}" type="pres">
      <dgm:prSet presAssocID="{1C251B9F-D8A1-41B6-9CBE-FEB2B9A7B90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B11E27-3623-4D21-BBFC-CAFD8692D67F}" type="pres">
      <dgm:prSet presAssocID="{1C251B9F-D8A1-41B6-9CBE-FEB2B9A7B906}" presName="invisiNode" presStyleLbl="node1" presStyleIdx="2" presStyleCnt="3"/>
      <dgm:spPr/>
    </dgm:pt>
    <dgm:pt modelId="{22718953-0F55-42DD-934E-2D28C99E3E8A}" type="pres">
      <dgm:prSet presAssocID="{1C251B9F-D8A1-41B6-9CBE-FEB2B9A7B90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75F13F3B-C20B-4042-BCE4-74900F8F7839}" type="presOf" srcId="{B8CE2BE4-7119-48EC-87BB-C196934006C0}" destId="{D140D6E6-CB86-4094-B407-E14642270A13}" srcOrd="0" destOrd="0" presId="urn:microsoft.com/office/officeart/2005/8/layout/hList7"/>
    <dgm:cxn modelId="{39434BAF-4FD8-42D2-B8B6-83E1E3A312BE}" type="presOf" srcId="{90A69967-42AF-4D52-A271-C05A61A3F9F1}" destId="{22009C2A-1967-45D9-831D-9148079E79B1}" srcOrd="0" destOrd="0" presId="urn:microsoft.com/office/officeart/2005/8/layout/hList7"/>
    <dgm:cxn modelId="{CF4A7185-DD6D-45F9-B5E7-47C4C1418479}" type="presOf" srcId="{B8CE2BE4-7119-48EC-87BB-C196934006C0}" destId="{16C735BD-DCBC-40BA-AA8A-DBFED4E81D86}" srcOrd="1" destOrd="0" presId="urn:microsoft.com/office/officeart/2005/8/layout/hList7"/>
    <dgm:cxn modelId="{46B659EE-367A-4318-B693-D8FF7857EC34}" type="presOf" srcId="{38A03472-59D1-43D6-8BAD-8E8470939281}" destId="{CD39901F-BE8F-4048-AF13-FC2C8D744458}" srcOrd="0" destOrd="0" presId="urn:microsoft.com/office/officeart/2005/8/layout/hList7"/>
    <dgm:cxn modelId="{703287F9-FF11-455F-B1B8-B4795FE970C8}" type="presOf" srcId="{38A03472-59D1-43D6-8BAD-8E8470939281}" destId="{496AE93F-0681-48D7-BA24-F9D69D334D2C}" srcOrd="1" destOrd="0" presId="urn:microsoft.com/office/officeart/2005/8/layout/hList7"/>
    <dgm:cxn modelId="{639957C8-BFA0-4609-852A-1C19D3E61B66}" srcId="{90A69967-42AF-4D52-A271-C05A61A3F9F1}" destId="{B8CE2BE4-7119-48EC-87BB-C196934006C0}" srcOrd="1" destOrd="0" parTransId="{C90AA28C-1B8E-40FE-88FC-F0D9A3896AE3}" sibTransId="{D0B13853-0B9F-4289-991F-1193DA5A4576}"/>
    <dgm:cxn modelId="{283593D1-2C6A-4059-BD00-9784EEC7F170}" type="presOf" srcId="{D0B13853-0B9F-4289-991F-1193DA5A4576}" destId="{9CC6974C-D5BD-4883-BF1B-A5C39F3AEFC8}" srcOrd="0" destOrd="0" presId="urn:microsoft.com/office/officeart/2005/8/layout/hList7"/>
    <dgm:cxn modelId="{DAD1009D-E173-4EB9-8996-590CFF480001}" type="presOf" srcId="{1C251B9F-D8A1-41B6-9CBE-FEB2B9A7B906}" destId="{486422CE-915D-4AC2-A39B-23217C29B6DF}" srcOrd="0" destOrd="0" presId="urn:microsoft.com/office/officeart/2005/8/layout/hList7"/>
    <dgm:cxn modelId="{34A24C7D-882C-4704-87D2-A624CE93F477}" type="presOf" srcId="{BF293533-7038-44D4-8E48-C0E90FD631F4}" destId="{98F56813-0EB1-4160-8F2F-042E62338713}" srcOrd="0" destOrd="0" presId="urn:microsoft.com/office/officeart/2005/8/layout/hList7"/>
    <dgm:cxn modelId="{AF4133A1-6719-4C86-AA2E-C6D441AD7339}" type="presOf" srcId="{1C251B9F-D8A1-41B6-9CBE-FEB2B9A7B906}" destId="{749510FF-9C62-4C9F-B8C6-C646A4E0A385}" srcOrd="1" destOrd="0" presId="urn:microsoft.com/office/officeart/2005/8/layout/hList7"/>
    <dgm:cxn modelId="{BD5040C5-D936-4AD9-B9B2-EBF808F89BE7}" srcId="{90A69967-42AF-4D52-A271-C05A61A3F9F1}" destId="{38A03472-59D1-43D6-8BAD-8E8470939281}" srcOrd="0" destOrd="0" parTransId="{EF9A3594-F237-42BA-9849-D67A12CF73A4}" sibTransId="{BF293533-7038-44D4-8E48-C0E90FD631F4}"/>
    <dgm:cxn modelId="{896B3175-D3AB-48A5-806E-4F5747B60956}" srcId="{90A69967-42AF-4D52-A271-C05A61A3F9F1}" destId="{1C251B9F-D8A1-41B6-9CBE-FEB2B9A7B906}" srcOrd="2" destOrd="0" parTransId="{E5AD1C9E-0E62-4798-82B7-2BA21A67BFE3}" sibTransId="{B87D8E94-06A2-4872-A51A-E432A6D34313}"/>
    <dgm:cxn modelId="{85E5B506-D9ED-474D-B5E3-9B6CFA18DB8D}" type="presParOf" srcId="{22009C2A-1967-45D9-831D-9148079E79B1}" destId="{DC530D18-17E7-4281-90D4-8AE815B35CE0}" srcOrd="0" destOrd="0" presId="urn:microsoft.com/office/officeart/2005/8/layout/hList7"/>
    <dgm:cxn modelId="{ADE1F53E-C868-450E-B9FA-9154A3C9DF0F}" type="presParOf" srcId="{22009C2A-1967-45D9-831D-9148079E79B1}" destId="{16924F65-D4D1-4F1F-95BC-8C1293AC646D}" srcOrd="1" destOrd="0" presId="urn:microsoft.com/office/officeart/2005/8/layout/hList7"/>
    <dgm:cxn modelId="{265F545D-D012-4D26-A285-BE74FBCE8108}" type="presParOf" srcId="{16924F65-D4D1-4F1F-95BC-8C1293AC646D}" destId="{D26B10D6-90F5-4AAE-AD01-61DA227ED743}" srcOrd="0" destOrd="0" presId="urn:microsoft.com/office/officeart/2005/8/layout/hList7"/>
    <dgm:cxn modelId="{1F6E1EF8-705A-4428-BEC3-C1984F2F0A72}" type="presParOf" srcId="{D26B10D6-90F5-4AAE-AD01-61DA227ED743}" destId="{CD39901F-BE8F-4048-AF13-FC2C8D744458}" srcOrd="0" destOrd="0" presId="urn:microsoft.com/office/officeart/2005/8/layout/hList7"/>
    <dgm:cxn modelId="{3506B6CD-E59D-4C11-A291-AE758F153948}" type="presParOf" srcId="{D26B10D6-90F5-4AAE-AD01-61DA227ED743}" destId="{496AE93F-0681-48D7-BA24-F9D69D334D2C}" srcOrd="1" destOrd="0" presId="urn:microsoft.com/office/officeart/2005/8/layout/hList7"/>
    <dgm:cxn modelId="{24474056-D2C7-457C-A609-D1A43B304C88}" type="presParOf" srcId="{D26B10D6-90F5-4AAE-AD01-61DA227ED743}" destId="{B3F1E923-979F-4774-8E07-983DBD03CF2D}" srcOrd="2" destOrd="0" presId="urn:microsoft.com/office/officeart/2005/8/layout/hList7"/>
    <dgm:cxn modelId="{B4D8C71C-9671-483E-95DC-F12666E3E804}" type="presParOf" srcId="{D26B10D6-90F5-4AAE-AD01-61DA227ED743}" destId="{609C3A16-5592-45DF-A034-385A5AF68E50}" srcOrd="3" destOrd="0" presId="urn:microsoft.com/office/officeart/2005/8/layout/hList7"/>
    <dgm:cxn modelId="{9FBA410C-DB1F-4388-94D8-FE71EC243231}" type="presParOf" srcId="{16924F65-D4D1-4F1F-95BC-8C1293AC646D}" destId="{98F56813-0EB1-4160-8F2F-042E62338713}" srcOrd="1" destOrd="0" presId="urn:microsoft.com/office/officeart/2005/8/layout/hList7"/>
    <dgm:cxn modelId="{17E49416-FD56-463F-91E9-F21CC30FC5AF}" type="presParOf" srcId="{16924F65-D4D1-4F1F-95BC-8C1293AC646D}" destId="{6382D6C3-759A-430A-9EC2-CDE13F98DF4C}" srcOrd="2" destOrd="0" presId="urn:microsoft.com/office/officeart/2005/8/layout/hList7"/>
    <dgm:cxn modelId="{F40FFDCB-E561-400D-B542-51341E0D68DF}" type="presParOf" srcId="{6382D6C3-759A-430A-9EC2-CDE13F98DF4C}" destId="{D140D6E6-CB86-4094-B407-E14642270A13}" srcOrd="0" destOrd="0" presId="urn:microsoft.com/office/officeart/2005/8/layout/hList7"/>
    <dgm:cxn modelId="{7FF89FF4-F6FA-4793-A543-073C8045D275}" type="presParOf" srcId="{6382D6C3-759A-430A-9EC2-CDE13F98DF4C}" destId="{16C735BD-DCBC-40BA-AA8A-DBFED4E81D86}" srcOrd="1" destOrd="0" presId="urn:microsoft.com/office/officeart/2005/8/layout/hList7"/>
    <dgm:cxn modelId="{08B6A64E-2153-4BF8-A761-4199D9129CE2}" type="presParOf" srcId="{6382D6C3-759A-430A-9EC2-CDE13F98DF4C}" destId="{A62D7390-95A6-48A3-9979-44CB8A945D80}" srcOrd="2" destOrd="0" presId="urn:microsoft.com/office/officeart/2005/8/layout/hList7"/>
    <dgm:cxn modelId="{C757B005-94F1-4A1A-BE77-F2176C6CAB5F}" type="presParOf" srcId="{6382D6C3-759A-430A-9EC2-CDE13F98DF4C}" destId="{275342AB-316E-46B9-B5CF-A5C82F34293F}" srcOrd="3" destOrd="0" presId="urn:microsoft.com/office/officeart/2005/8/layout/hList7"/>
    <dgm:cxn modelId="{1F38F431-B3D5-4E18-BC0B-4105DC4CBB6E}" type="presParOf" srcId="{16924F65-D4D1-4F1F-95BC-8C1293AC646D}" destId="{9CC6974C-D5BD-4883-BF1B-A5C39F3AEFC8}" srcOrd="3" destOrd="0" presId="urn:microsoft.com/office/officeart/2005/8/layout/hList7"/>
    <dgm:cxn modelId="{01BCD822-2879-4820-B95F-EB3FEF8412E9}" type="presParOf" srcId="{16924F65-D4D1-4F1F-95BC-8C1293AC646D}" destId="{8F39F30A-4868-41F3-8A52-7F2FB9ADA40C}" srcOrd="4" destOrd="0" presId="urn:microsoft.com/office/officeart/2005/8/layout/hList7"/>
    <dgm:cxn modelId="{48DA4CA8-3269-43CE-BA9A-0158EEA9AB7D}" type="presParOf" srcId="{8F39F30A-4868-41F3-8A52-7F2FB9ADA40C}" destId="{486422CE-915D-4AC2-A39B-23217C29B6DF}" srcOrd="0" destOrd="0" presId="urn:microsoft.com/office/officeart/2005/8/layout/hList7"/>
    <dgm:cxn modelId="{C7063E23-0C42-4E28-86DA-28A3A762E02A}" type="presParOf" srcId="{8F39F30A-4868-41F3-8A52-7F2FB9ADA40C}" destId="{749510FF-9C62-4C9F-B8C6-C646A4E0A385}" srcOrd="1" destOrd="0" presId="urn:microsoft.com/office/officeart/2005/8/layout/hList7"/>
    <dgm:cxn modelId="{1F6B2C79-3B16-4DD5-9BDA-1A95330917B2}" type="presParOf" srcId="{8F39F30A-4868-41F3-8A52-7F2FB9ADA40C}" destId="{7FB11E27-3623-4D21-BBFC-CAFD8692D67F}" srcOrd="2" destOrd="0" presId="urn:microsoft.com/office/officeart/2005/8/layout/hList7"/>
    <dgm:cxn modelId="{CDA63DD2-CA2B-4662-8C41-7FC620F99306}" type="presParOf" srcId="{8F39F30A-4868-41F3-8A52-7F2FB9ADA40C}" destId="{22718953-0F55-42DD-934E-2D28C99E3E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3E869D-753D-472C-8D2B-4DF00F68494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B4876A7E-E2A3-4ECF-B28A-CFA64F5DBD1F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Читацький запит – оформлення. 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E82F09F-DCB4-432D-B221-DB6DA7E49E78}" type="parTrans" cxnId="{94226BBA-7DBF-4035-8DC8-638A311494F8}">
      <dgm:prSet/>
      <dgm:spPr/>
      <dgm:t>
        <a:bodyPr/>
        <a:lstStyle/>
        <a:p>
          <a:endParaRPr lang="uk-UA"/>
        </a:p>
      </dgm:t>
    </dgm:pt>
    <dgm:pt modelId="{8909C71F-F9BE-4F01-A05C-659D99F2A347}" type="sibTrans" cxnId="{94226BBA-7DBF-4035-8DC8-638A311494F8}">
      <dgm:prSet/>
      <dgm:spPr/>
      <dgm:t>
        <a:bodyPr/>
        <a:lstStyle/>
        <a:p>
          <a:endParaRPr lang="uk-UA"/>
        </a:p>
      </dgm:t>
    </dgm:pt>
    <dgm:pt modelId="{0A2EE3EA-A18D-43B1-BB7F-D4BC055A5633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 Анотація, реферат – правила оформлення.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C5FEAE7-1CB4-4D6E-B100-379BF3E698F4}" type="sibTrans" cxnId="{A9029D1B-AF75-4982-8DDE-A870DB33F25B}">
      <dgm:prSet/>
      <dgm:spPr/>
      <dgm:t>
        <a:bodyPr/>
        <a:lstStyle/>
        <a:p>
          <a:endParaRPr lang="uk-UA"/>
        </a:p>
      </dgm:t>
    </dgm:pt>
    <dgm:pt modelId="{9E305044-04C5-432D-8CCF-1CDD70587B67}" type="parTrans" cxnId="{A9029D1B-AF75-4982-8DDE-A870DB33F25B}">
      <dgm:prSet/>
      <dgm:spPr/>
      <dgm:t>
        <a:bodyPr/>
        <a:lstStyle/>
        <a:p>
          <a:endParaRPr lang="uk-UA"/>
        </a:p>
      </dgm:t>
    </dgm:pt>
    <dgm:pt modelId="{DD9473F0-3BFD-49F4-B55E-2C2BC6C6EE03}">
      <dgm:prSet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Бібліографічний опис документа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A803ADD-E687-46D5-A7BC-E3A5501E3FB9}" type="parTrans" cxnId="{514ED3FE-2DA8-4298-8B3B-2644ADBB6067}">
      <dgm:prSet/>
      <dgm:spPr/>
      <dgm:t>
        <a:bodyPr/>
        <a:lstStyle/>
        <a:p>
          <a:endParaRPr lang="uk-UA"/>
        </a:p>
      </dgm:t>
    </dgm:pt>
    <dgm:pt modelId="{FA3233BE-C877-44D0-BFF2-18052D46ECB8}" type="sibTrans" cxnId="{514ED3FE-2DA8-4298-8B3B-2644ADBB6067}">
      <dgm:prSet/>
      <dgm:spPr/>
      <dgm:t>
        <a:bodyPr/>
        <a:lstStyle/>
        <a:p>
          <a:endParaRPr lang="uk-UA"/>
        </a:p>
      </dgm:t>
    </dgm:pt>
    <dgm:pt modelId="{C56BE4D2-BBE5-45D1-AB6D-F213410E31CD}" type="pres">
      <dgm:prSet presAssocID="{B53E869D-753D-472C-8D2B-4DF00F68494C}" presName="Name0" presStyleCnt="0">
        <dgm:presLayoutVars>
          <dgm:dir/>
          <dgm:resizeHandles val="exact"/>
        </dgm:presLayoutVars>
      </dgm:prSet>
      <dgm:spPr/>
    </dgm:pt>
    <dgm:pt modelId="{2A3548B8-F5D6-48B8-9B8E-5C0680E39C59}" type="pres">
      <dgm:prSet presAssocID="{DD9473F0-3BFD-49F4-B55E-2C2BC6C6EE03}" presName="composite" presStyleCnt="0"/>
      <dgm:spPr/>
    </dgm:pt>
    <dgm:pt modelId="{8A091EFA-46A8-4A04-B190-66D86E37869B}" type="pres">
      <dgm:prSet presAssocID="{DD9473F0-3BFD-49F4-B55E-2C2BC6C6EE0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7BA94B-9758-4C54-9AFD-4844D2F1A03E}" type="pres">
      <dgm:prSet presAssocID="{DD9473F0-3BFD-49F4-B55E-2C2BC6C6EE03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BDEA48F-9978-462E-9C36-3AFEECB301BA}" type="pres">
      <dgm:prSet presAssocID="{FA3233BE-C877-44D0-BFF2-18052D46ECB8}" presName="sibTrans" presStyleCnt="0"/>
      <dgm:spPr/>
    </dgm:pt>
    <dgm:pt modelId="{6F84F36D-D98E-44E7-BB24-83599DDFEED2}" type="pres">
      <dgm:prSet presAssocID="{0A2EE3EA-A18D-43B1-BB7F-D4BC055A5633}" presName="composite" presStyleCnt="0"/>
      <dgm:spPr/>
    </dgm:pt>
    <dgm:pt modelId="{B640A3AF-E77B-4086-883A-4B6B93ED87D9}" type="pres">
      <dgm:prSet presAssocID="{0A2EE3EA-A18D-43B1-BB7F-D4BC055A563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6F5AE5-CAE4-4347-970F-5FE33D2A6C2F}" type="pres">
      <dgm:prSet presAssocID="{0A2EE3EA-A18D-43B1-BB7F-D4BC055A5633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8B3C971-A45D-4235-95A7-6B6AB13C47FE}" type="pres">
      <dgm:prSet presAssocID="{5C5FEAE7-1CB4-4D6E-B100-379BF3E698F4}" presName="sibTrans" presStyleCnt="0"/>
      <dgm:spPr/>
    </dgm:pt>
    <dgm:pt modelId="{EB168813-5ADE-4E53-B42C-1286F366CB92}" type="pres">
      <dgm:prSet presAssocID="{B4876A7E-E2A3-4ECF-B28A-CFA64F5DBD1F}" presName="composite" presStyleCnt="0"/>
      <dgm:spPr/>
    </dgm:pt>
    <dgm:pt modelId="{8FC3871E-7665-46DA-9DA2-D2D490326B68}" type="pres">
      <dgm:prSet presAssocID="{B4876A7E-E2A3-4ECF-B28A-CFA64F5DBD1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6BBA4D-69FF-4813-94FD-52194AD6A9E3}" type="pres">
      <dgm:prSet presAssocID="{B4876A7E-E2A3-4ECF-B28A-CFA64F5DBD1F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BBC52324-20E1-4297-9DEF-B9896C522F43}" type="presOf" srcId="{0A2EE3EA-A18D-43B1-BB7F-D4BC055A5633}" destId="{B640A3AF-E77B-4086-883A-4B6B93ED87D9}" srcOrd="0" destOrd="0" presId="urn:microsoft.com/office/officeart/2008/layout/PictureStrips"/>
    <dgm:cxn modelId="{A9029D1B-AF75-4982-8DDE-A870DB33F25B}" srcId="{B53E869D-753D-472C-8D2B-4DF00F68494C}" destId="{0A2EE3EA-A18D-43B1-BB7F-D4BC055A5633}" srcOrd="1" destOrd="0" parTransId="{9E305044-04C5-432D-8CCF-1CDD70587B67}" sibTransId="{5C5FEAE7-1CB4-4D6E-B100-379BF3E698F4}"/>
    <dgm:cxn modelId="{94226BBA-7DBF-4035-8DC8-638A311494F8}" srcId="{B53E869D-753D-472C-8D2B-4DF00F68494C}" destId="{B4876A7E-E2A3-4ECF-B28A-CFA64F5DBD1F}" srcOrd="2" destOrd="0" parTransId="{DE82F09F-DCB4-432D-B221-DB6DA7E49E78}" sibTransId="{8909C71F-F9BE-4F01-A05C-659D99F2A347}"/>
    <dgm:cxn modelId="{3392E4FB-54D8-4364-AF47-CA87360AC0D5}" type="presOf" srcId="{DD9473F0-3BFD-49F4-B55E-2C2BC6C6EE03}" destId="{8A091EFA-46A8-4A04-B190-66D86E37869B}" srcOrd="0" destOrd="0" presId="urn:microsoft.com/office/officeart/2008/layout/PictureStrips"/>
    <dgm:cxn modelId="{514ED3FE-2DA8-4298-8B3B-2644ADBB6067}" srcId="{B53E869D-753D-472C-8D2B-4DF00F68494C}" destId="{DD9473F0-3BFD-49F4-B55E-2C2BC6C6EE03}" srcOrd="0" destOrd="0" parTransId="{CA803ADD-E687-46D5-A7BC-E3A5501E3FB9}" sibTransId="{FA3233BE-C877-44D0-BFF2-18052D46ECB8}"/>
    <dgm:cxn modelId="{FABC0C03-6F1C-4F6B-A970-B4B8D9364EB2}" type="presOf" srcId="{B53E869D-753D-472C-8D2B-4DF00F68494C}" destId="{C56BE4D2-BBE5-45D1-AB6D-F213410E31CD}" srcOrd="0" destOrd="0" presId="urn:microsoft.com/office/officeart/2008/layout/PictureStrips"/>
    <dgm:cxn modelId="{A1120C9E-C076-4824-BEDD-1FCE57880114}" type="presOf" srcId="{B4876A7E-E2A3-4ECF-B28A-CFA64F5DBD1F}" destId="{8FC3871E-7665-46DA-9DA2-D2D490326B68}" srcOrd="0" destOrd="0" presId="urn:microsoft.com/office/officeart/2008/layout/PictureStrips"/>
    <dgm:cxn modelId="{016BA117-E7A1-43F0-AD3E-EB5B79270865}" type="presParOf" srcId="{C56BE4D2-BBE5-45D1-AB6D-F213410E31CD}" destId="{2A3548B8-F5D6-48B8-9B8E-5C0680E39C59}" srcOrd="0" destOrd="0" presId="urn:microsoft.com/office/officeart/2008/layout/PictureStrips"/>
    <dgm:cxn modelId="{554468EF-B87E-4FE4-AA29-8235782CD68A}" type="presParOf" srcId="{2A3548B8-F5D6-48B8-9B8E-5C0680E39C59}" destId="{8A091EFA-46A8-4A04-B190-66D86E37869B}" srcOrd="0" destOrd="0" presId="urn:microsoft.com/office/officeart/2008/layout/PictureStrips"/>
    <dgm:cxn modelId="{6D499832-DCD8-43C8-8C33-FDD1907A7DF2}" type="presParOf" srcId="{2A3548B8-F5D6-48B8-9B8E-5C0680E39C59}" destId="{A67BA94B-9758-4C54-9AFD-4844D2F1A03E}" srcOrd="1" destOrd="0" presId="urn:microsoft.com/office/officeart/2008/layout/PictureStrips"/>
    <dgm:cxn modelId="{DECDA4E4-7DD3-46BA-B3C4-8AF3F6E28633}" type="presParOf" srcId="{C56BE4D2-BBE5-45D1-AB6D-F213410E31CD}" destId="{7BDEA48F-9978-462E-9C36-3AFEECB301BA}" srcOrd="1" destOrd="0" presId="urn:microsoft.com/office/officeart/2008/layout/PictureStrips"/>
    <dgm:cxn modelId="{17AB44F1-FD32-4895-9207-39A6AFAA90C8}" type="presParOf" srcId="{C56BE4D2-BBE5-45D1-AB6D-F213410E31CD}" destId="{6F84F36D-D98E-44E7-BB24-83599DDFEED2}" srcOrd="2" destOrd="0" presId="urn:microsoft.com/office/officeart/2008/layout/PictureStrips"/>
    <dgm:cxn modelId="{8450EF83-A4AD-4E04-95BA-C4A2FB145376}" type="presParOf" srcId="{6F84F36D-D98E-44E7-BB24-83599DDFEED2}" destId="{B640A3AF-E77B-4086-883A-4B6B93ED87D9}" srcOrd="0" destOrd="0" presId="urn:microsoft.com/office/officeart/2008/layout/PictureStrips"/>
    <dgm:cxn modelId="{8CB9A96E-37C4-46B1-A135-122981316E56}" type="presParOf" srcId="{6F84F36D-D98E-44E7-BB24-83599DDFEED2}" destId="{F06F5AE5-CAE4-4347-970F-5FE33D2A6C2F}" srcOrd="1" destOrd="0" presId="urn:microsoft.com/office/officeart/2008/layout/PictureStrips"/>
    <dgm:cxn modelId="{30EF6AD7-572B-4E3A-919F-4CA16A08D730}" type="presParOf" srcId="{C56BE4D2-BBE5-45D1-AB6D-F213410E31CD}" destId="{08B3C971-A45D-4235-95A7-6B6AB13C47FE}" srcOrd="3" destOrd="0" presId="urn:microsoft.com/office/officeart/2008/layout/PictureStrips"/>
    <dgm:cxn modelId="{389C2311-D30B-4BA3-AD5A-DF3C304F775A}" type="presParOf" srcId="{C56BE4D2-BBE5-45D1-AB6D-F213410E31CD}" destId="{EB168813-5ADE-4E53-B42C-1286F366CB92}" srcOrd="4" destOrd="0" presId="urn:microsoft.com/office/officeart/2008/layout/PictureStrips"/>
    <dgm:cxn modelId="{C5B4A555-3FF6-4A60-B6C9-6A9D0CEBB894}" type="presParOf" srcId="{EB168813-5ADE-4E53-B42C-1286F366CB92}" destId="{8FC3871E-7665-46DA-9DA2-D2D490326B68}" srcOrd="0" destOrd="0" presId="urn:microsoft.com/office/officeart/2008/layout/PictureStrips"/>
    <dgm:cxn modelId="{324734FD-D637-411E-8914-C36F240A63F5}" type="presParOf" srcId="{EB168813-5ADE-4E53-B42C-1286F366CB92}" destId="{D76BBA4D-69FF-4813-94FD-52194AD6A9E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13877-A197-4C0E-AC64-7926647AB3D6}">
      <dsp:nvSpPr>
        <dsp:cNvPr id="0" name=""/>
        <dsp:cNvSpPr/>
      </dsp:nvSpPr>
      <dsp:spPr>
        <a:xfrm rot="10800000">
          <a:off x="575671" y="0"/>
          <a:ext cx="3816418" cy="829794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1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 Black" pitchFamily="34" charset="0"/>
            <a:cs typeface="Aharoni" pitchFamily="2" charset="-79"/>
          </a:endParaRPr>
        </a:p>
      </dsp:txBody>
      <dsp:txXfrm rot="10800000">
        <a:off x="783119" y="0"/>
        <a:ext cx="3608970" cy="829794"/>
      </dsp:txXfrm>
    </dsp:sp>
    <dsp:sp modelId="{0616532D-240A-440A-A5AF-27A86B1AA91F}">
      <dsp:nvSpPr>
        <dsp:cNvPr id="0" name=""/>
        <dsp:cNvSpPr/>
      </dsp:nvSpPr>
      <dsp:spPr>
        <a:xfrm>
          <a:off x="496700" y="861"/>
          <a:ext cx="829794" cy="82979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7F013-8F7C-436E-B352-C797A5DFBA2B}">
      <dsp:nvSpPr>
        <dsp:cNvPr id="0" name=""/>
        <dsp:cNvSpPr/>
      </dsp:nvSpPr>
      <dsp:spPr>
        <a:xfrm rot="10800000">
          <a:off x="883092" y="1078355"/>
          <a:ext cx="3512872" cy="82979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1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Мандрівка книжковим містом .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1090540" y="1078355"/>
        <a:ext cx="3305424" cy="829794"/>
      </dsp:txXfrm>
    </dsp:sp>
    <dsp:sp modelId="{6DFA18FC-FC80-4C47-A153-F7F428329C54}">
      <dsp:nvSpPr>
        <dsp:cNvPr id="0" name=""/>
        <dsp:cNvSpPr/>
      </dsp:nvSpPr>
      <dsp:spPr>
        <a:xfrm>
          <a:off x="572587" y="1078355"/>
          <a:ext cx="829794" cy="8297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6290-BCB4-4B11-8937-91E888472303}">
      <dsp:nvSpPr>
        <dsp:cNvPr id="0" name=""/>
        <dsp:cNvSpPr/>
      </dsp:nvSpPr>
      <dsp:spPr>
        <a:xfrm rot="10800000">
          <a:off x="1039681" y="2155849"/>
          <a:ext cx="3304087" cy="82979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1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Твій друг - книга.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1247129" y="2155849"/>
        <a:ext cx="3096639" cy="829794"/>
      </dsp:txXfrm>
    </dsp:sp>
    <dsp:sp modelId="{0F2580CD-1FAD-4667-B44F-A5C10F48E061}">
      <dsp:nvSpPr>
        <dsp:cNvPr id="0" name=""/>
        <dsp:cNvSpPr/>
      </dsp:nvSpPr>
      <dsp:spPr>
        <a:xfrm>
          <a:off x="624783" y="2155849"/>
          <a:ext cx="829794" cy="82979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409A-DE4B-4473-8CF7-462CFE88140A}">
      <dsp:nvSpPr>
        <dsp:cNvPr id="0" name=""/>
        <dsp:cNvSpPr/>
      </dsp:nvSpPr>
      <dsp:spPr>
        <a:xfrm rot="10800000">
          <a:off x="1039681" y="3233343"/>
          <a:ext cx="3304087" cy="82979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 </a:t>
          </a: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Мандрівка казкою.                  ( вікторина, конкурс малюнків) </a:t>
          </a:r>
          <a:endParaRPr lang="uk-UA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1247129" y="3233343"/>
        <a:ext cx="3096639" cy="829794"/>
      </dsp:txXfrm>
    </dsp:sp>
    <dsp:sp modelId="{14EF9BC6-44F5-49C4-BB19-CC46477B9BEA}">
      <dsp:nvSpPr>
        <dsp:cNvPr id="0" name=""/>
        <dsp:cNvSpPr/>
      </dsp:nvSpPr>
      <dsp:spPr>
        <a:xfrm>
          <a:off x="624783" y="3233343"/>
          <a:ext cx="829794" cy="82979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FE24F-067C-43AD-AE6F-3B45D8A019BE}">
      <dsp:nvSpPr>
        <dsp:cNvPr id="0" name=""/>
        <dsp:cNvSpPr/>
      </dsp:nvSpPr>
      <dsp:spPr>
        <a:xfrm>
          <a:off x="1133" y="0"/>
          <a:ext cx="1764160" cy="52003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Як до нас пришла книга.</a:t>
          </a:r>
          <a:endParaRPr lang="uk-UA" sz="20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uk-UA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133" y="2080140"/>
        <a:ext cx="1764160" cy="2080140"/>
      </dsp:txXfrm>
    </dsp:sp>
    <dsp:sp modelId="{FF8560AF-3A9C-4F04-B001-41DA234025F5}">
      <dsp:nvSpPr>
        <dsp:cNvPr id="0" name=""/>
        <dsp:cNvSpPr/>
      </dsp:nvSpPr>
      <dsp:spPr>
        <a:xfrm>
          <a:off x="54058" y="312021"/>
          <a:ext cx="1658311" cy="173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A3CF-C8BF-4977-8447-68C5687401D2}">
      <dsp:nvSpPr>
        <dsp:cNvPr id="0" name=""/>
        <dsp:cNvSpPr/>
      </dsp:nvSpPr>
      <dsp:spPr>
        <a:xfrm>
          <a:off x="1836249" y="0"/>
          <a:ext cx="1764160" cy="52003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>
        <a:off x="1836249" y="2080140"/>
        <a:ext cx="1764160" cy="2080140"/>
      </dsp:txXfrm>
    </dsp:sp>
    <dsp:sp modelId="{0A7CB7AC-A2BC-44C6-82A9-0ECA0C817158}">
      <dsp:nvSpPr>
        <dsp:cNvPr id="0" name=""/>
        <dsp:cNvSpPr/>
      </dsp:nvSpPr>
      <dsp:spPr>
        <a:xfrm>
          <a:off x="1871144" y="312021"/>
          <a:ext cx="1658311" cy="17317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92540-883C-4C18-9E27-9B5D3019AFD6}">
      <dsp:nvSpPr>
        <dsp:cNvPr id="0" name=""/>
        <dsp:cNvSpPr/>
      </dsp:nvSpPr>
      <dsp:spPr>
        <a:xfrm>
          <a:off x="3635305" y="0"/>
          <a:ext cx="1764160" cy="52003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Вікторина.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 світі чарівної книги.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635305" y="2080140"/>
        <a:ext cx="1764160" cy="2080140"/>
      </dsp:txXfrm>
    </dsp:sp>
    <dsp:sp modelId="{15EB4BC7-D75E-4F1E-BBD7-900188AA7159}">
      <dsp:nvSpPr>
        <dsp:cNvPr id="0" name=""/>
        <dsp:cNvSpPr/>
      </dsp:nvSpPr>
      <dsp:spPr>
        <a:xfrm>
          <a:off x="3688230" y="312021"/>
          <a:ext cx="1658311" cy="17317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6EF8A-29FE-4A87-BF0D-1DB447291B65}">
      <dsp:nvSpPr>
        <dsp:cNvPr id="0" name=""/>
        <dsp:cNvSpPr/>
      </dsp:nvSpPr>
      <dsp:spPr>
        <a:xfrm>
          <a:off x="216023" y="4160281"/>
          <a:ext cx="4968552" cy="780052"/>
        </a:xfrm>
        <a:prstGeom prst="leftRight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F92D4-ACE8-40A3-A0B8-81CC04181DA4}">
      <dsp:nvSpPr>
        <dsp:cNvPr id="0" name=""/>
        <dsp:cNvSpPr/>
      </dsp:nvSpPr>
      <dsp:spPr>
        <a:xfrm>
          <a:off x="1772821" y="3529063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F954C-4BA8-4881-8611-D4F130603F59}">
      <dsp:nvSpPr>
        <dsp:cNvPr id="0" name=""/>
        <dsp:cNvSpPr/>
      </dsp:nvSpPr>
      <dsp:spPr>
        <a:xfrm>
          <a:off x="1586972" y="3618529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C3E95-BED4-4D61-A3AE-D21F6C06DBB2}">
      <dsp:nvSpPr>
        <dsp:cNvPr id="0" name=""/>
        <dsp:cNvSpPr/>
      </dsp:nvSpPr>
      <dsp:spPr>
        <a:xfrm>
          <a:off x="1392251" y="3689196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5EAFD-25F7-435B-84B9-4166ED403B38}">
      <dsp:nvSpPr>
        <dsp:cNvPr id="0" name=""/>
        <dsp:cNvSpPr/>
      </dsp:nvSpPr>
      <dsp:spPr>
        <a:xfrm>
          <a:off x="2665090" y="2493419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0805AD-2B1B-4459-AD28-C86CEF7F912F}">
      <dsp:nvSpPr>
        <dsp:cNvPr id="0" name=""/>
        <dsp:cNvSpPr/>
      </dsp:nvSpPr>
      <dsp:spPr>
        <a:xfrm>
          <a:off x="2590159" y="2675484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E20E4-E173-4745-906E-142E13D1A725}">
      <dsp:nvSpPr>
        <dsp:cNvPr id="0" name=""/>
        <dsp:cNvSpPr/>
      </dsp:nvSpPr>
      <dsp:spPr>
        <a:xfrm>
          <a:off x="2536919" y="1122888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E8DA3-EE02-4917-9B34-EE01C183540C}">
      <dsp:nvSpPr>
        <dsp:cNvPr id="0" name=""/>
        <dsp:cNvSpPr/>
      </dsp:nvSpPr>
      <dsp:spPr>
        <a:xfrm>
          <a:off x="2673964" y="1035859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CA92A-9A91-45DE-9F67-7CA807B13014}">
      <dsp:nvSpPr>
        <dsp:cNvPr id="0" name=""/>
        <dsp:cNvSpPr/>
      </dsp:nvSpPr>
      <dsp:spPr>
        <a:xfrm>
          <a:off x="2811008" y="948830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F6ED8-04AC-4043-88C1-F831851CFB62}">
      <dsp:nvSpPr>
        <dsp:cNvPr id="0" name=""/>
        <dsp:cNvSpPr/>
      </dsp:nvSpPr>
      <dsp:spPr>
        <a:xfrm>
          <a:off x="2948053" y="1035859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A61B8-6279-4FA6-9809-8A317D780D1F}">
      <dsp:nvSpPr>
        <dsp:cNvPr id="0" name=""/>
        <dsp:cNvSpPr/>
      </dsp:nvSpPr>
      <dsp:spPr>
        <a:xfrm>
          <a:off x="3085098" y="1122888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4FAEE-BF20-4880-9C5B-B181A47098AF}">
      <dsp:nvSpPr>
        <dsp:cNvPr id="0" name=""/>
        <dsp:cNvSpPr/>
      </dsp:nvSpPr>
      <dsp:spPr>
        <a:xfrm>
          <a:off x="2811008" y="1132287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DDAFE-5B5C-4BD0-8C10-D3127181D5B2}">
      <dsp:nvSpPr>
        <dsp:cNvPr id="0" name=""/>
        <dsp:cNvSpPr/>
      </dsp:nvSpPr>
      <dsp:spPr>
        <a:xfrm>
          <a:off x="2811008" y="1316092"/>
          <a:ext cx="98593" cy="9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E67793-D9E0-4D48-A0E8-919726C094B6}">
      <dsp:nvSpPr>
        <dsp:cNvPr id="0" name=""/>
        <dsp:cNvSpPr/>
      </dsp:nvSpPr>
      <dsp:spPr>
        <a:xfrm>
          <a:off x="2858521" y="4257810"/>
          <a:ext cx="2126657" cy="1272876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14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Твої періодичні видання.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20658" y="4319947"/>
        <a:ext cx="2002383" cy="1148602"/>
      </dsp:txXfrm>
    </dsp:sp>
    <dsp:sp modelId="{5AB4C11D-81E1-488E-9CA1-2271CEE6E839}">
      <dsp:nvSpPr>
        <dsp:cNvPr id="0" name=""/>
        <dsp:cNvSpPr/>
      </dsp:nvSpPr>
      <dsp:spPr>
        <a:xfrm>
          <a:off x="38776" y="3557698"/>
          <a:ext cx="1728193" cy="16322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1C62EA-20B5-49F3-A02A-2C00936462AF}">
      <dsp:nvSpPr>
        <dsp:cNvPr id="0" name=""/>
        <dsp:cNvSpPr/>
      </dsp:nvSpPr>
      <dsp:spPr>
        <a:xfrm>
          <a:off x="2858521" y="2641985"/>
          <a:ext cx="2126657" cy="1315282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14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 світі довідкової літератури.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22728" y="2706192"/>
        <a:ext cx="1998243" cy="1186868"/>
      </dsp:txXfrm>
    </dsp:sp>
    <dsp:sp modelId="{165F27E0-9E2C-4DDB-8DFB-077E155D6388}">
      <dsp:nvSpPr>
        <dsp:cNvPr id="0" name=""/>
        <dsp:cNvSpPr/>
      </dsp:nvSpPr>
      <dsp:spPr>
        <a:xfrm>
          <a:off x="1201990" y="2384683"/>
          <a:ext cx="1578626" cy="1500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15B4D2-E1DA-42BC-93A5-F0CD9079675A}">
      <dsp:nvSpPr>
        <dsp:cNvPr id="0" name=""/>
        <dsp:cNvSpPr/>
      </dsp:nvSpPr>
      <dsp:spPr>
        <a:xfrm>
          <a:off x="2907630" y="880110"/>
          <a:ext cx="2126657" cy="1645681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14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Всесвіт в алфавітному порядку.  Практичне заняття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87966" y="960446"/>
        <a:ext cx="1965985" cy="1485009"/>
      </dsp:txXfrm>
    </dsp:sp>
    <dsp:sp modelId="{2830C751-5447-4759-90E3-839A2FA8E30B}">
      <dsp:nvSpPr>
        <dsp:cNvPr id="0" name=""/>
        <dsp:cNvSpPr/>
      </dsp:nvSpPr>
      <dsp:spPr>
        <a:xfrm>
          <a:off x="1706048" y="1004820"/>
          <a:ext cx="1535541" cy="16679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99886-0134-4466-82AF-14607206C10F}">
      <dsp:nvSpPr>
        <dsp:cNvPr id="0" name=""/>
        <dsp:cNvSpPr/>
      </dsp:nvSpPr>
      <dsp:spPr>
        <a:xfrm>
          <a:off x="1015746" y="425317"/>
          <a:ext cx="4176418" cy="13051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0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Щоденник читача. 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015746" y="425317"/>
        <a:ext cx="4176418" cy="1305130"/>
      </dsp:txXfrm>
    </dsp:sp>
    <dsp:sp modelId="{E6EBAB7E-B599-4E81-A25C-A754A0D0EE5B}">
      <dsp:nvSpPr>
        <dsp:cNvPr id="0" name=""/>
        <dsp:cNvSpPr/>
      </dsp:nvSpPr>
      <dsp:spPr>
        <a:xfrm>
          <a:off x="747629" y="236798"/>
          <a:ext cx="1101791" cy="13703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7F92C-464A-4F8A-8BEA-92E5C7C9F073}">
      <dsp:nvSpPr>
        <dsp:cNvPr id="0" name=""/>
        <dsp:cNvSpPr/>
      </dsp:nvSpPr>
      <dsp:spPr>
        <a:xfrm>
          <a:off x="1015746" y="2068332"/>
          <a:ext cx="4176418" cy="13051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0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Відгук про книгу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015746" y="2068332"/>
        <a:ext cx="4176418" cy="1305130"/>
      </dsp:txXfrm>
    </dsp:sp>
    <dsp:sp modelId="{3CDAEECB-B028-4B51-B9CF-6B08EF008B76}">
      <dsp:nvSpPr>
        <dsp:cNvPr id="0" name=""/>
        <dsp:cNvSpPr/>
      </dsp:nvSpPr>
      <dsp:spPr>
        <a:xfrm>
          <a:off x="747629" y="1879813"/>
          <a:ext cx="1101791" cy="137038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33C9C-379A-402C-913B-C8776724E30F}">
      <dsp:nvSpPr>
        <dsp:cNvPr id="0" name=""/>
        <dsp:cNvSpPr/>
      </dsp:nvSpPr>
      <dsp:spPr>
        <a:xfrm>
          <a:off x="1015746" y="3711346"/>
          <a:ext cx="4176418" cy="13051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0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Книжкові цікавинки.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015746" y="3711346"/>
        <a:ext cx="4176418" cy="1305130"/>
      </dsp:txXfrm>
    </dsp:sp>
    <dsp:sp modelId="{7A40EE4C-6A3D-44F4-AA0F-811263DC3A6F}">
      <dsp:nvSpPr>
        <dsp:cNvPr id="0" name=""/>
        <dsp:cNvSpPr/>
      </dsp:nvSpPr>
      <dsp:spPr>
        <a:xfrm>
          <a:off x="747629" y="3522827"/>
          <a:ext cx="1101791" cy="13703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E6A56-3EA7-4D7F-B474-DA6D64457287}">
      <dsp:nvSpPr>
        <dsp:cNvPr id="0" name=""/>
        <dsp:cNvSpPr/>
      </dsp:nvSpPr>
      <dsp:spPr>
        <a:xfrm>
          <a:off x="2925586" y="638414"/>
          <a:ext cx="3507040" cy="6525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71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00B050"/>
              </a:solidFill>
            </a:rPr>
            <a:t>  </a:t>
          </a: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Бібліотеки світу. 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25586" y="638414"/>
        <a:ext cx="3507040" cy="652519"/>
      </dsp:txXfrm>
    </dsp:sp>
    <dsp:sp modelId="{D696F24B-9FE3-4B22-A4E7-2753C66E30E7}">
      <dsp:nvSpPr>
        <dsp:cNvPr id="0" name=""/>
        <dsp:cNvSpPr/>
      </dsp:nvSpPr>
      <dsp:spPr>
        <a:xfrm>
          <a:off x="1819127" y="99144"/>
          <a:ext cx="1276894" cy="12853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9D685-ECE5-4707-8417-972959B2579F}">
      <dsp:nvSpPr>
        <dsp:cNvPr id="0" name=""/>
        <dsp:cNvSpPr/>
      </dsp:nvSpPr>
      <dsp:spPr>
        <a:xfrm>
          <a:off x="2902758" y="2050703"/>
          <a:ext cx="3382664" cy="6978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7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Електронна  книга, електронний каталог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02758" y="2050703"/>
        <a:ext cx="3382664" cy="697899"/>
      </dsp:txXfrm>
    </dsp:sp>
    <dsp:sp modelId="{E3589FE2-851F-4DE5-B282-95014FDFD189}">
      <dsp:nvSpPr>
        <dsp:cNvPr id="0" name=""/>
        <dsp:cNvSpPr/>
      </dsp:nvSpPr>
      <dsp:spPr>
        <a:xfrm>
          <a:off x="1846500" y="1524621"/>
          <a:ext cx="1291779" cy="14767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DA5A4-AD28-4F80-8529-670E07E8C138}">
      <dsp:nvSpPr>
        <dsp:cNvPr id="0" name=""/>
        <dsp:cNvSpPr/>
      </dsp:nvSpPr>
      <dsp:spPr>
        <a:xfrm>
          <a:off x="2755107" y="3433386"/>
          <a:ext cx="3365428" cy="807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7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Як не заблукати в країні  Павутинії – Інтернет безпека. </a:t>
          </a:r>
          <a:endParaRPr lang="uk-UA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755107" y="3433386"/>
        <a:ext cx="3365428" cy="807780"/>
      </dsp:txXfrm>
    </dsp:sp>
    <dsp:sp modelId="{0582226E-1393-4917-AD46-D5F007AB0A18}">
      <dsp:nvSpPr>
        <dsp:cNvPr id="0" name=""/>
        <dsp:cNvSpPr/>
      </dsp:nvSpPr>
      <dsp:spPr>
        <a:xfrm>
          <a:off x="1897471" y="3141440"/>
          <a:ext cx="1105133" cy="12853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968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138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975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08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293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668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02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528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32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949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555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2525-B7A2-41A6-868C-910C4E20D7D9}" type="datetimeFigureOut">
              <a:rPr lang="uk-UA" smtClean="0"/>
              <a:t>14.05.2020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891C-037A-4010-91D6-24A191AC15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30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&#1041;&#1110;&#1073;&#1083;&#1110;&#1086;&#1090;&#1077;&#1095;&#1085;&#1110;%20&#1091;&#1088;&#1086;&#1082;&#1080;%201-11%20&#1082;&#1083;&#1072;&#1089;&#1080;.doc%209%20&#1075;&#1110;&#1084;&#1085;&#1072;&#1079;&#1110;&#1103;.do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1%20&#1082;&#1083;&#1072;&#1089;%20&#1058;&#1074;&#1086;&#1103;%20&#1073;&#1110;&#1073;&#1083;&#1110;&#1086;&#1090;&#1077;&#1082;&#1072;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2%20&#1082;&#1083;&#1072;&#1089;%20&#1058;&#1074;&#1110;&#1081;%20&#1076;&#1088;&#1091;&#1075;%20&#1082;&#1085;&#1080;&#1075;&#1072;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229200"/>
            <a:ext cx="7772400" cy="1470025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file"/>
              </a:rPr>
              <a:t>Бібліотечна граматика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9" name="Picture 5" descr="C:\Users\катруся\Pictures\бібліотека\co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68863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атруся\Pictures\бібліотека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600400" cy="25808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1984" y="57398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БІБЛІОТЕЧНО-БІБЛІОГРАФІЧНІ  УРОКИ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УЧНІВ 1-8 КЛАСІВ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5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руся\Pictures\бібліотека\co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1" y="958339"/>
            <a:ext cx="2762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47902306"/>
              </p:ext>
            </p:extLst>
          </p:nvPr>
        </p:nvGraphicFramePr>
        <p:xfrm>
          <a:off x="1936792" y="2001038"/>
          <a:ext cx="4968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040314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file"/>
              </a:rPr>
              <a:t>1 клас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-4898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Бібліотечний урок у 1 класі ознайомить дітей зі шкільною бібліотекою, правилами користування бібліотечними книгами,  сприяють вихованню почуття поваги і шанобливого ставлення до книги</a:t>
            </a:r>
            <a:r>
              <a:rPr lang="uk-UA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3965" y="1437967"/>
            <a:ext cx="3364062" cy="584775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r>
              <a:rPr lang="uk-UA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8" action="ppaction://hlinkfile"/>
              </a:rPr>
              <a:t>ТВОЯ БІБЛІОТЕКА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4914"/>
            <a:ext cx="2761727" cy="66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3141346"/>
              </p:ext>
            </p:extLst>
          </p:nvPr>
        </p:nvGraphicFramePr>
        <p:xfrm>
          <a:off x="1763688" y="1657648"/>
          <a:ext cx="54006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809" y="6235157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file"/>
              </a:rPr>
              <a:t>2 клас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4005064"/>
            <a:ext cx="18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Основні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елементи книги</a:t>
            </a:r>
            <a:r>
              <a:rPr lang="ru-RU" sz="20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09" y="31557"/>
            <a:ext cx="91001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Бібліотечний урок у 2 класі познайомить учнів з книгознавчими поняттями: титульний аркуш, передмова, зміст, умовні графічні позначки, виноска, збірка авторська, збірка тематична; розвине вміння самостійно знаходити потрібний твір за змістом творів </a:t>
            </a:r>
            <a:endParaRPr lang="uk-UA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962738"/>
            <a:ext cx="4412129" cy="584775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uk-UA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8" action="ppaction://hlinkfile"/>
              </a:rPr>
              <a:t>ТВІЙ ДРУГ КНИГА.</a:t>
            </a:r>
            <a:endParaRPr lang="uk-UA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2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87722"/>
              </p:ext>
            </p:extLst>
          </p:nvPr>
        </p:nvGraphicFramePr>
        <p:xfrm>
          <a:off x="1971398" y="1056031"/>
          <a:ext cx="4985179" cy="576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661248"/>
            <a:ext cx="127951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6632"/>
            <a:ext cx="4771821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Книги, які знають все.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11976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Бібліотечний урок у 3 класі розширить знання дітей про </a:t>
            </a:r>
            <a:r>
              <a:rPr lang="uk-UA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книг в бібліотеці , довідники, енциклопедії , словники  також дитячу </a:t>
            </a:r>
            <a:r>
              <a:rPr lang="uk-UA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періодичну пресу, активізує інтерес до </a:t>
            </a:r>
            <a:r>
              <a:rPr lang="uk-UA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неї.</a:t>
            </a:r>
            <a:endParaRPr lang="uk-UA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4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1052736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273225"/>
            <a:ext cx="4280339" cy="58477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uk-UA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ЧАРІВНИЙ СВІТ КНИГИ</a:t>
            </a:r>
            <a:r>
              <a:rPr lang="uk-UA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uk-UA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8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Бібліотечний урок у 4 класі спрямовані на ознайомлення поняттям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«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Щоденник читача», з його основними елементами. Дасть змогу написати свій перший відгук про прочитану книгу.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862" y="308931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.</a:t>
            </a:r>
            <a:endParaRPr lang="uk-UA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139784"/>
              </p:ext>
            </p:extLst>
          </p:nvPr>
        </p:nvGraphicFramePr>
        <p:xfrm>
          <a:off x="1952220" y="1019950"/>
          <a:ext cx="5939795" cy="525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0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29" y="6093296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71550"/>
              </p:ext>
            </p:extLst>
          </p:nvPr>
        </p:nvGraphicFramePr>
        <p:xfrm>
          <a:off x="664766" y="1507782"/>
          <a:ext cx="77236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430" y="19020"/>
            <a:ext cx="8560018" cy="163121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Бібліотечний урок у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 познайомить  з відомими бібліотеками світу, навчать дітей користуватись  електронними словниками, енциклопедіями, підвищить інтерес і потребу до роботи з довідковою літературою. Познайомлять з етикетом в електронній мережі.</a:t>
            </a:r>
          </a:p>
          <a:p>
            <a:pPr algn="ctr"/>
            <a:r>
              <a:rPr lang="uk-UA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СУЧАСНА БІБЛІОТЕКА - БІБЛІОТЕКА - МАЙБУТНЬОГО.</a:t>
            </a:r>
            <a:endParaRPr lang="uk-UA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1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582" y="6093296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582" y="62334"/>
            <a:ext cx="8978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Бібліотечний урок у 6 класі </a:t>
            </a:r>
            <a:r>
              <a:rPr lang="uk-UA" sz="2000" b="1" dirty="0" smtClean="0">
                <a:solidFill>
                  <a:srgbClr val="002060"/>
                </a:solidFill>
              </a:rPr>
              <a:t>дасть </a:t>
            </a:r>
            <a:r>
              <a:rPr lang="uk-UA" sz="2000" b="1" dirty="0">
                <a:solidFill>
                  <a:srgbClr val="002060"/>
                </a:solidFill>
              </a:rPr>
              <a:t>відомості про книгу – історичну пам’ятку людства, історію її виникнення та розвиток книгодрукування в Україні, популяризує книгу – носія інформації,  познайомить дітей з існуючою довідковою літературою, навчать дітей користуватись словниками, енциклопедіями, підвищить інтерес і потребу до роботи з довідковою літературою.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390997"/>
              </p:ext>
            </p:extLst>
          </p:nvPr>
        </p:nvGraphicFramePr>
        <p:xfrm>
          <a:off x="1763688" y="1600200"/>
          <a:ext cx="53285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854" y="5805264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Бібліотечний урок у </a:t>
            </a:r>
            <a:r>
              <a:rPr lang="uk-UA" sz="2000" b="1" dirty="0" smtClean="0">
                <a:solidFill>
                  <a:srgbClr val="002060"/>
                </a:solidFill>
              </a:rPr>
              <a:t>7 </a:t>
            </a:r>
            <a:r>
              <a:rPr lang="uk-UA" sz="2000" b="1" dirty="0">
                <a:solidFill>
                  <a:srgbClr val="002060"/>
                </a:solidFill>
              </a:rPr>
              <a:t>класі навчить читачів правильно вибирати книги, надавати дітям бібліотечно-бібліографічні знання, види каталогів, і картотек, навчити дітей по каталогах і картотеках знаходити необхідну їм літературу.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4232" y="256490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.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85614"/>
              </p:ext>
            </p:extLst>
          </p:nvPr>
        </p:nvGraphicFramePr>
        <p:xfrm>
          <a:off x="1944232" y="1059776"/>
          <a:ext cx="49172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7194" y="4869160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Світ  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бібліотечних  каталогів та картотек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.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0" y="6165304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24868"/>
              </p:ext>
            </p:extLst>
          </p:nvPr>
        </p:nvGraphicFramePr>
        <p:xfrm>
          <a:off x="1544657" y="1755070"/>
          <a:ext cx="6270710" cy="47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41613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Бібліотечний </a:t>
            </a:r>
            <a:r>
              <a:rPr lang="uk-UA" sz="2000" b="1" dirty="0">
                <a:solidFill>
                  <a:srgbClr val="002060"/>
                </a:solidFill>
              </a:rPr>
              <a:t>урок у 8 класі дасть учням поняття про бібліографію, її призначення, ознайомить учнів з бібліографічними покажчиками, розвине уміння і навики складати списки рекомендованої літератури,  навчить писати та оформляти реферати, доповіді, конспекти.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4512" y="1293405"/>
            <a:ext cx="4998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БІБЛІОТЕКА - ІНФОРМАЦІЯ - ЧИТАЧ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endParaRPr lang="uk-UA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2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627</TotalTime>
  <Words>461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Бібліотечна граматика.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Бібліотечна граматика.</dc:title>
  <dc:creator>Katya</dc:creator>
  <cp:lastModifiedBy>Katya</cp:lastModifiedBy>
  <cp:revision>47</cp:revision>
  <dcterms:created xsi:type="dcterms:W3CDTF">2020-04-08T10:12:16Z</dcterms:created>
  <dcterms:modified xsi:type="dcterms:W3CDTF">2020-05-14T17:30:03Z</dcterms:modified>
</cp:coreProperties>
</file>